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theme/theme3.xml" ContentType="application/vnd.openxmlformats-officedocument.theme+xml"/>
  <Override PartName="/ppt/slideLayouts/slideLayout8.xml" ContentType="application/vnd.openxmlformats-officedocument.presentationml.slideLayout+xml"/>
  <Override PartName="/ppt/theme/theme4.xml" ContentType="application/vnd.openxmlformats-officedocument.theme+xml"/>
  <Override PartName="/ppt/slideLayouts/slideLayout9.xml" ContentType="application/vnd.openxmlformats-officedocument.presentationml.slideLayout+xml"/>
  <Override PartName="/ppt/theme/theme5.xml" ContentType="application/vnd.openxmlformats-officedocument.theme+xml"/>
  <Override PartName="/ppt/slideLayouts/slideLayout10.xml" ContentType="application/vnd.openxmlformats-officedocument.presentationml.slideLayout+xml"/>
  <Override PartName="/ppt/theme/theme6.xml" ContentType="application/vnd.openxmlformats-officedocument.theme+xml"/>
  <Override PartName="/ppt/slideLayouts/slideLayout11.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 id="2147483654" r:id="rId2"/>
    <p:sldMasterId id="2147483662" r:id="rId3"/>
    <p:sldMasterId id="2147483666" r:id="rId4"/>
    <p:sldMasterId id="2147483668" r:id="rId5"/>
    <p:sldMasterId id="2147483670" r:id="rId6"/>
    <p:sldMasterId id="2147483664" r:id="rId7"/>
  </p:sldMasterIdLst>
  <p:notesMasterIdLst>
    <p:notesMasterId r:id="rId18"/>
  </p:notesMasterIdLst>
  <p:handoutMasterIdLst>
    <p:handoutMasterId r:id="rId19"/>
  </p:handoutMasterIdLst>
  <p:sldIdLst>
    <p:sldId id="260" r:id="rId8"/>
    <p:sldId id="266" r:id="rId9"/>
    <p:sldId id="261" r:id="rId10"/>
    <p:sldId id="262" r:id="rId11"/>
    <p:sldId id="263" r:id="rId12"/>
    <p:sldId id="264" r:id="rId13"/>
    <p:sldId id="265" r:id="rId14"/>
    <p:sldId id="267" r:id="rId15"/>
    <p:sldId id="268" r:id="rId16"/>
    <p:sldId id="269" r:id="rId17"/>
  </p:sldIdLst>
  <p:sldSz cx="9144000" cy="6858000" type="screen4x3"/>
  <p:notesSz cx="6858000" cy="9144000"/>
  <p:embeddedFontLst>
    <p:embeddedFont>
      <p:font typeface="Century Gothic" panose="020B0502020202020204" pitchFamily="34" charset="0"/>
      <p:regular r:id="rId20"/>
      <p:bold r:id="rId21"/>
      <p:italic r:id="rId22"/>
      <p:boldItalic r:id="rId23"/>
    </p:embeddedFont>
    <p:embeddedFont>
      <p:font typeface="Open Sans" panose="020B0606030504020204" pitchFamily="34" charset="0"/>
      <p:regular r:id="rId24"/>
      <p:bold r:id="rId25"/>
      <p:italic r:id="rId26"/>
      <p:boldItalic r:id="rId27"/>
    </p:embeddedFont>
    <p:embeddedFont>
      <p:font typeface="Raleway" panose="020B0604020202020204" charset="0"/>
      <p:regular r:id="rId28"/>
      <p:bold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921E"/>
    <a:srgbClr val="04062E"/>
    <a:srgbClr val="003663"/>
    <a:srgbClr val="55C7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p:cViewPr varScale="1">
        <p:scale>
          <a:sx n="123" d="100"/>
          <a:sy n="123" d="100"/>
        </p:scale>
        <p:origin x="1002" y="102"/>
      </p:cViewPr>
      <p:guideLst>
        <p:guide orient="horz" pos="2160"/>
        <p:guide pos="2880"/>
      </p:guideLst>
    </p:cSldViewPr>
  </p:slideViewPr>
  <p:notesTextViewPr>
    <p:cViewPr>
      <p:scale>
        <a:sx n="3" d="2"/>
        <a:sy n="3" d="2"/>
      </p:scale>
      <p:origin x="0" y="0"/>
    </p:cViewPr>
  </p:notesTextViewPr>
  <p:notesViewPr>
    <p:cSldViewPr>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notesMaster" Target="notesMasters/notesMaster1.xml"/><Relationship Id="rId26" Type="http://schemas.openxmlformats.org/officeDocument/2006/relationships/font" Target="fonts/font7.fntdata"/><Relationship Id="rId3" Type="http://schemas.openxmlformats.org/officeDocument/2006/relationships/slideMaster" Target="slideMasters/slideMaster3.xml"/><Relationship Id="rId21" Type="http://schemas.openxmlformats.org/officeDocument/2006/relationships/font" Target="fonts/font2.fntdata"/><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font" Target="fonts/font6.fntdata"/><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font" Target="fonts/font1.fntdata"/><Relationship Id="rId29" Type="http://schemas.openxmlformats.org/officeDocument/2006/relationships/font" Target="fonts/font10.fntdata"/><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font" Target="fonts/font5.fntdata"/><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font" Target="fonts/font4.fntdata"/><Relationship Id="rId28" Type="http://schemas.openxmlformats.org/officeDocument/2006/relationships/font" Target="fonts/font9.fntdata"/><Relationship Id="rId10" Type="http://schemas.openxmlformats.org/officeDocument/2006/relationships/slide" Target="slides/slide3.xml"/><Relationship Id="rId19" Type="http://schemas.openxmlformats.org/officeDocument/2006/relationships/handoutMaster" Target="handoutMasters/handoutMaster1.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font" Target="fonts/font3.fntdata"/><Relationship Id="rId27" Type="http://schemas.openxmlformats.org/officeDocument/2006/relationships/font" Target="fonts/font8.fntdata"/><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4AF0341-F57F-4A2C-969F-6B334517B69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Open Sans" panose="020B0606030504020204" pitchFamily="34" charset="0"/>
            </a:endParaRPr>
          </a:p>
        </p:txBody>
      </p:sp>
      <p:sp>
        <p:nvSpPr>
          <p:cNvPr id="3" name="Date Placeholder 2">
            <a:extLst>
              <a:ext uri="{FF2B5EF4-FFF2-40B4-BE49-F238E27FC236}">
                <a16:creationId xmlns:a16="http://schemas.microsoft.com/office/drawing/2014/main" id="{79A26D65-A517-4CBA-8B3D-8539FEADC2E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FEE3EA1-B456-4050-B98D-B308BD9FA300}" type="datetimeFigureOut">
              <a:rPr lang="en-US" smtClean="0">
                <a:latin typeface="Open Sans" panose="020B0606030504020204" pitchFamily="34" charset="0"/>
              </a:rPr>
              <a:t>10/22/2020</a:t>
            </a:fld>
            <a:endParaRPr lang="en-US" dirty="0">
              <a:latin typeface="Open Sans" panose="020B0606030504020204" pitchFamily="34" charset="0"/>
            </a:endParaRPr>
          </a:p>
        </p:txBody>
      </p:sp>
      <p:sp>
        <p:nvSpPr>
          <p:cNvPr id="4" name="Footer Placeholder 3">
            <a:extLst>
              <a:ext uri="{FF2B5EF4-FFF2-40B4-BE49-F238E27FC236}">
                <a16:creationId xmlns:a16="http://schemas.microsoft.com/office/drawing/2014/main" id="{C57F7980-20BF-4341-91C4-69DC47AB0FE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Open Sans" panose="020B0606030504020204" pitchFamily="34" charset="0"/>
            </a:endParaRPr>
          </a:p>
        </p:txBody>
      </p:sp>
      <p:sp>
        <p:nvSpPr>
          <p:cNvPr id="5" name="Slide Number Placeholder 4">
            <a:extLst>
              <a:ext uri="{FF2B5EF4-FFF2-40B4-BE49-F238E27FC236}">
                <a16:creationId xmlns:a16="http://schemas.microsoft.com/office/drawing/2014/main" id="{E87E0082-9266-4860-987E-E632DDF9EFE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35A802-C976-40A6-8B4B-26B29BA5A8A7}" type="slidenum">
              <a:rPr lang="en-US" smtClean="0">
                <a:latin typeface="Open Sans" panose="020B0606030504020204" pitchFamily="34" charset="0"/>
              </a:rPr>
              <a:t>‹#›</a:t>
            </a:fld>
            <a:endParaRPr lang="en-US" dirty="0">
              <a:latin typeface="Open Sans" panose="020B0606030504020204" pitchFamily="34" charset="0"/>
            </a:endParaRPr>
          </a:p>
        </p:txBody>
      </p:sp>
    </p:spTree>
    <p:extLst>
      <p:ext uri="{BB962C8B-B14F-4D97-AF65-F5344CB8AC3E}">
        <p14:creationId xmlns:p14="http://schemas.microsoft.com/office/powerpoint/2010/main" val="20396869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Open Sans" panose="020B0606030504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Open Sans" panose="020B0606030504020204" pitchFamily="34" charset="0"/>
              </a:defRPr>
            </a:lvl1pPr>
          </a:lstStyle>
          <a:p>
            <a:fld id="{5A89C07B-4F37-485B-8303-F16C00A6A319}" type="datetimeFigureOut">
              <a:rPr lang="en-US" smtClean="0"/>
              <a:pPr/>
              <a:t>10/22/2020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Open Sans" panose="020B0606030504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Open Sans" panose="020B0606030504020204" pitchFamily="34" charset="0"/>
              </a:defRPr>
            </a:lvl1pPr>
          </a:lstStyle>
          <a:p>
            <a:fld id="{C57B0DD1-2118-4507-8E45-07AB7E0B9763}" type="slidenum">
              <a:rPr lang="en-US" smtClean="0"/>
              <a:pPr/>
              <a:t>‹#›</a:t>
            </a:fld>
            <a:endParaRPr lang="en-US" dirty="0"/>
          </a:p>
        </p:txBody>
      </p:sp>
    </p:spTree>
    <p:extLst>
      <p:ext uri="{BB962C8B-B14F-4D97-AF65-F5344CB8AC3E}">
        <p14:creationId xmlns:p14="http://schemas.microsoft.com/office/powerpoint/2010/main" val="1509371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Open Sans" panose="020B0606030504020204" pitchFamily="34" charset="0"/>
        <a:ea typeface="+mn-ea"/>
        <a:cs typeface="+mn-cs"/>
      </a:defRPr>
    </a:lvl1pPr>
    <a:lvl2pPr marL="457200" algn="l" defTabSz="914400" rtl="0" eaLnBrk="1" latinLnBrk="0" hangingPunct="1">
      <a:defRPr sz="1200" kern="1200">
        <a:solidFill>
          <a:schemeClr val="tx1"/>
        </a:solidFill>
        <a:latin typeface="Open Sans" panose="020B0606030504020204" pitchFamily="34" charset="0"/>
        <a:ea typeface="+mn-ea"/>
        <a:cs typeface="+mn-cs"/>
      </a:defRPr>
    </a:lvl2pPr>
    <a:lvl3pPr marL="914400" algn="l" defTabSz="914400" rtl="0" eaLnBrk="1" latinLnBrk="0" hangingPunct="1">
      <a:defRPr sz="1200" kern="1200">
        <a:solidFill>
          <a:schemeClr val="tx1"/>
        </a:solidFill>
        <a:latin typeface="Open Sans" panose="020B0606030504020204" pitchFamily="34" charset="0"/>
        <a:ea typeface="+mn-ea"/>
        <a:cs typeface="+mn-cs"/>
      </a:defRPr>
    </a:lvl3pPr>
    <a:lvl4pPr marL="1371600" algn="l" defTabSz="914400" rtl="0" eaLnBrk="1" latinLnBrk="0" hangingPunct="1">
      <a:defRPr sz="1200" kern="1200">
        <a:solidFill>
          <a:schemeClr val="tx1"/>
        </a:solidFill>
        <a:latin typeface="Open Sans" panose="020B0606030504020204" pitchFamily="34" charset="0"/>
        <a:ea typeface="+mn-ea"/>
        <a:cs typeface="+mn-cs"/>
      </a:defRPr>
    </a:lvl4pPr>
    <a:lvl5pPr marL="1828800" algn="l" defTabSz="914400" rtl="0" eaLnBrk="1" latinLnBrk="0" hangingPunct="1">
      <a:defRPr sz="1200" kern="1200">
        <a:solidFill>
          <a:schemeClr val="tx1"/>
        </a:solidFill>
        <a:latin typeface="Open Sans" panose="020B0606030504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997EB76-AE11-4F4D-AF36-399B4D39333E}"/>
              </a:ext>
            </a:extLst>
          </p:cNvPr>
          <p:cNvSpPr/>
          <p:nvPr userDrawn="1"/>
        </p:nvSpPr>
        <p:spPr>
          <a:xfrm>
            <a:off x="1088745" y="4267200"/>
            <a:ext cx="6934200" cy="45719"/>
          </a:xfrm>
          <a:prstGeom prst="rect">
            <a:avLst/>
          </a:prstGeom>
          <a:solidFill>
            <a:srgbClr val="F792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232A9C7D-7D93-4F13-8C2F-57B225C5B26D}"/>
              </a:ext>
            </a:extLst>
          </p:cNvPr>
          <p:cNvSpPr txBox="1"/>
          <p:nvPr userDrawn="1"/>
        </p:nvSpPr>
        <p:spPr>
          <a:xfrm>
            <a:off x="-838200" y="1066800"/>
            <a:ext cx="184731" cy="369332"/>
          </a:xfrm>
          <a:prstGeom prst="rect">
            <a:avLst/>
          </a:prstGeom>
          <a:noFill/>
        </p:spPr>
        <p:txBody>
          <a:bodyPr wrap="none" rtlCol="0">
            <a:spAutoFit/>
          </a:bodyPr>
          <a:lstStyle/>
          <a:p>
            <a:endParaRPr lang="en-US" dirty="0"/>
          </a:p>
        </p:txBody>
      </p:sp>
      <p:sp>
        <p:nvSpPr>
          <p:cNvPr id="10" name="Text Placeholder 9">
            <a:extLst>
              <a:ext uri="{FF2B5EF4-FFF2-40B4-BE49-F238E27FC236}">
                <a16:creationId xmlns:a16="http://schemas.microsoft.com/office/drawing/2014/main" id="{74C8F1BC-0E55-4B7C-9902-8132458C4F4A}"/>
              </a:ext>
            </a:extLst>
          </p:cNvPr>
          <p:cNvSpPr>
            <a:spLocks noGrp="1"/>
          </p:cNvSpPr>
          <p:nvPr>
            <p:ph type="body" sz="quarter" idx="10" hasCustomPrompt="1"/>
          </p:nvPr>
        </p:nvSpPr>
        <p:spPr>
          <a:xfrm>
            <a:off x="685800" y="4267200"/>
            <a:ext cx="7772400" cy="914400"/>
          </a:xfrm>
          <a:prstGeom prst="rect">
            <a:avLst/>
          </a:prstGeom>
        </p:spPr>
        <p:txBody>
          <a:bodyPr/>
          <a:lstStyle>
            <a:lvl1pPr marL="0" indent="0" algn="ctr">
              <a:buNone/>
              <a:defRPr sz="6000">
                <a:latin typeface="Raleway" panose="020B0604020202020204" charset="0"/>
              </a:defRPr>
            </a:lvl1pPr>
          </a:lstStyle>
          <a:p>
            <a:pPr lvl="0"/>
            <a:r>
              <a:rPr lang="en-US" dirty="0"/>
              <a:t>Title Goes Here</a:t>
            </a:r>
          </a:p>
        </p:txBody>
      </p:sp>
      <p:sp>
        <p:nvSpPr>
          <p:cNvPr id="12" name="Text Placeholder 11">
            <a:extLst>
              <a:ext uri="{FF2B5EF4-FFF2-40B4-BE49-F238E27FC236}">
                <a16:creationId xmlns:a16="http://schemas.microsoft.com/office/drawing/2014/main" id="{00539B2A-07E2-4721-8376-F2F915F7A129}"/>
              </a:ext>
            </a:extLst>
          </p:cNvPr>
          <p:cNvSpPr>
            <a:spLocks noGrp="1"/>
          </p:cNvSpPr>
          <p:nvPr>
            <p:ph type="body" sz="quarter" idx="11" hasCustomPrompt="1"/>
          </p:nvPr>
        </p:nvSpPr>
        <p:spPr>
          <a:xfrm>
            <a:off x="2552700" y="5334000"/>
            <a:ext cx="4038600" cy="914400"/>
          </a:xfrm>
          <a:prstGeom prst="rect">
            <a:avLst/>
          </a:prstGeom>
        </p:spPr>
        <p:txBody>
          <a:bodyPr/>
          <a:lstStyle>
            <a:lvl1pPr marL="0" indent="0" algn="ctr">
              <a:lnSpc>
                <a:spcPct val="150000"/>
              </a:lnSpc>
              <a:buNone/>
              <a:defRPr sz="1800">
                <a:latin typeface="+mj-lt"/>
              </a:defRPr>
            </a:lvl1pPr>
          </a:lstStyle>
          <a:p>
            <a:pPr lvl="0"/>
            <a:r>
              <a:rPr lang="en-US" dirty="0"/>
              <a:t>NAME GOES HERE                      DATE GOES HERE</a:t>
            </a:r>
          </a:p>
          <a:p>
            <a:pPr lvl="0"/>
            <a:endParaRPr lang="en-US" dirty="0"/>
          </a:p>
        </p:txBody>
      </p:sp>
    </p:spTree>
    <p:extLst>
      <p:ext uri="{BB962C8B-B14F-4D97-AF65-F5344CB8AC3E}">
        <p14:creationId xmlns:p14="http://schemas.microsoft.com/office/powerpoint/2010/main" val="843656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3DCDBF-292C-4D90-9444-6CFF7B99B064}"/>
              </a:ext>
            </a:extLst>
          </p:cNvPr>
          <p:cNvSpPr>
            <a:spLocks noGrp="1"/>
          </p:cNvSpPr>
          <p:nvPr>
            <p:ph sz="quarter" idx="10"/>
          </p:nvPr>
        </p:nvSpPr>
        <p:spPr>
          <a:xfrm>
            <a:off x="609600" y="609600"/>
            <a:ext cx="7772400" cy="51816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12719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loser 1">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4550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ner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4B9320E-F03F-4DD5-BDF6-B170C6858BD5}"/>
              </a:ext>
            </a:extLst>
          </p:cNvPr>
          <p:cNvSpPr/>
          <p:nvPr userDrawn="1"/>
        </p:nvSpPr>
        <p:spPr>
          <a:xfrm>
            <a:off x="4743450" y="990600"/>
            <a:ext cx="3943350" cy="2286000"/>
          </a:xfrm>
          <a:prstGeom prst="rect">
            <a:avLst/>
          </a:prstGeom>
          <a:solidFill>
            <a:srgbClr val="0036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a:extLst>
              <a:ext uri="{FF2B5EF4-FFF2-40B4-BE49-F238E27FC236}">
                <a16:creationId xmlns:a16="http://schemas.microsoft.com/office/drawing/2014/main" id="{ECB42509-0D72-41F5-A30F-CEB705AB03AE}"/>
              </a:ext>
            </a:extLst>
          </p:cNvPr>
          <p:cNvSpPr/>
          <p:nvPr userDrawn="1"/>
        </p:nvSpPr>
        <p:spPr>
          <a:xfrm>
            <a:off x="4743450" y="3577800"/>
            <a:ext cx="3943350" cy="2369403"/>
          </a:xfrm>
          <a:prstGeom prst="rect">
            <a:avLst/>
          </a:prstGeom>
          <a:solidFill>
            <a:srgbClr val="0036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Rectangle 9">
            <a:extLst>
              <a:ext uri="{FF2B5EF4-FFF2-40B4-BE49-F238E27FC236}">
                <a16:creationId xmlns:a16="http://schemas.microsoft.com/office/drawing/2014/main" id="{F52C13DB-B562-480F-9142-AAA4952F3BB2}"/>
              </a:ext>
            </a:extLst>
          </p:cNvPr>
          <p:cNvSpPr/>
          <p:nvPr userDrawn="1"/>
        </p:nvSpPr>
        <p:spPr>
          <a:xfrm>
            <a:off x="502343" y="990600"/>
            <a:ext cx="3943350" cy="2286000"/>
          </a:xfrm>
          <a:prstGeom prst="rect">
            <a:avLst/>
          </a:prstGeom>
          <a:solidFill>
            <a:srgbClr val="0036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a:extLst>
              <a:ext uri="{FF2B5EF4-FFF2-40B4-BE49-F238E27FC236}">
                <a16:creationId xmlns:a16="http://schemas.microsoft.com/office/drawing/2014/main" id="{DBC02069-CA84-4FEC-A80A-8918503D7244}"/>
              </a:ext>
            </a:extLst>
          </p:cNvPr>
          <p:cNvSpPr/>
          <p:nvPr userDrawn="1"/>
        </p:nvSpPr>
        <p:spPr>
          <a:xfrm>
            <a:off x="502343" y="3577800"/>
            <a:ext cx="3943350" cy="2369403"/>
          </a:xfrm>
          <a:prstGeom prst="rect">
            <a:avLst/>
          </a:prstGeom>
          <a:solidFill>
            <a:srgbClr val="0036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9" name="Title 1">
            <a:extLst>
              <a:ext uri="{FF2B5EF4-FFF2-40B4-BE49-F238E27FC236}">
                <a16:creationId xmlns:a16="http://schemas.microsoft.com/office/drawing/2014/main" id="{47D9B4D4-3A84-4A05-8B62-CB53F6C11B09}"/>
              </a:ext>
            </a:extLst>
          </p:cNvPr>
          <p:cNvSpPr>
            <a:spLocks noGrp="1"/>
          </p:cNvSpPr>
          <p:nvPr>
            <p:ph type="title"/>
          </p:nvPr>
        </p:nvSpPr>
        <p:spPr>
          <a:xfrm>
            <a:off x="628650" y="312738"/>
            <a:ext cx="7886700" cy="677863"/>
          </a:xfrm>
          <a:prstGeom prst="rect">
            <a:avLst/>
          </a:prstGeom>
        </p:spPr>
        <p:txBody>
          <a:bodyPr/>
          <a:lstStyle>
            <a:lvl1pPr algn="ctr">
              <a:defRPr>
                <a:solidFill>
                  <a:schemeClr val="accent6">
                    <a:lumMod val="50000"/>
                  </a:schemeClr>
                </a:solidFill>
              </a:defRPr>
            </a:lvl1pPr>
          </a:lstStyle>
          <a:p>
            <a:r>
              <a:rPr lang="en-US" dirty="0"/>
              <a:t>Click to edit Master title style</a:t>
            </a:r>
          </a:p>
        </p:txBody>
      </p:sp>
      <p:sp>
        <p:nvSpPr>
          <p:cNvPr id="6" name="Text Placeholder 5">
            <a:extLst>
              <a:ext uri="{FF2B5EF4-FFF2-40B4-BE49-F238E27FC236}">
                <a16:creationId xmlns:a16="http://schemas.microsoft.com/office/drawing/2014/main" id="{C609BD14-747B-49CF-9F1C-3914F0C4B20A}"/>
              </a:ext>
            </a:extLst>
          </p:cNvPr>
          <p:cNvSpPr>
            <a:spLocks noGrp="1"/>
          </p:cNvSpPr>
          <p:nvPr>
            <p:ph type="body" sz="quarter" idx="10"/>
          </p:nvPr>
        </p:nvSpPr>
        <p:spPr bwMode="ltGray">
          <a:xfrm>
            <a:off x="838715" y="990600"/>
            <a:ext cx="3188393" cy="685800"/>
          </a:xfrm>
          <a:prstGeom prst="rect">
            <a:avLst/>
          </a:prstGeom>
        </p:spPr>
        <p:txBody>
          <a:bodyPr/>
          <a:lstStyle>
            <a:lvl1pPr marL="0" indent="0" algn="ctr">
              <a:buNone/>
              <a:defRPr>
                <a:solidFill>
                  <a:schemeClr val="bg1"/>
                </a:solidFill>
              </a:defRPr>
            </a:lvl1pPr>
          </a:lstStyle>
          <a:p>
            <a:pPr lvl="0"/>
            <a:r>
              <a:rPr lang="en-US" dirty="0"/>
              <a:t>Edit Master text</a:t>
            </a:r>
          </a:p>
        </p:txBody>
      </p:sp>
      <p:sp>
        <p:nvSpPr>
          <p:cNvPr id="20" name="Text Placeholder 5">
            <a:extLst>
              <a:ext uri="{FF2B5EF4-FFF2-40B4-BE49-F238E27FC236}">
                <a16:creationId xmlns:a16="http://schemas.microsoft.com/office/drawing/2014/main" id="{A35EC391-27F1-4DD1-8F31-ADA1CF2C9370}"/>
              </a:ext>
            </a:extLst>
          </p:cNvPr>
          <p:cNvSpPr>
            <a:spLocks noGrp="1"/>
          </p:cNvSpPr>
          <p:nvPr>
            <p:ph type="body" sz="quarter" idx="11"/>
          </p:nvPr>
        </p:nvSpPr>
        <p:spPr bwMode="ltGray">
          <a:xfrm>
            <a:off x="5170273" y="998838"/>
            <a:ext cx="3143250" cy="685800"/>
          </a:xfrm>
          <a:prstGeom prst="rect">
            <a:avLst/>
          </a:prstGeom>
        </p:spPr>
        <p:txBody>
          <a:bodyPr/>
          <a:lstStyle>
            <a:lvl1pPr marL="0" indent="0" algn="ctr">
              <a:buNone/>
              <a:defRPr>
                <a:solidFill>
                  <a:schemeClr val="bg1"/>
                </a:solidFill>
              </a:defRPr>
            </a:lvl1pPr>
          </a:lstStyle>
          <a:p>
            <a:pPr lvl="0"/>
            <a:r>
              <a:rPr lang="en-US" dirty="0"/>
              <a:t>Edit Master text</a:t>
            </a:r>
          </a:p>
        </p:txBody>
      </p:sp>
      <p:sp>
        <p:nvSpPr>
          <p:cNvPr id="21" name="Text Placeholder 5">
            <a:extLst>
              <a:ext uri="{FF2B5EF4-FFF2-40B4-BE49-F238E27FC236}">
                <a16:creationId xmlns:a16="http://schemas.microsoft.com/office/drawing/2014/main" id="{DCDF8934-3247-493D-B786-DA3D0E01B98D}"/>
              </a:ext>
            </a:extLst>
          </p:cNvPr>
          <p:cNvSpPr>
            <a:spLocks noGrp="1"/>
          </p:cNvSpPr>
          <p:nvPr>
            <p:ph type="body" sz="quarter" idx="12"/>
          </p:nvPr>
        </p:nvSpPr>
        <p:spPr bwMode="ltGray">
          <a:xfrm>
            <a:off x="838715" y="3577800"/>
            <a:ext cx="3188393" cy="685800"/>
          </a:xfrm>
          <a:prstGeom prst="rect">
            <a:avLst/>
          </a:prstGeom>
        </p:spPr>
        <p:txBody>
          <a:bodyPr/>
          <a:lstStyle>
            <a:lvl1pPr marL="0" indent="0" algn="ctr">
              <a:buNone/>
              <a:defRPr>
                <a:solidFill>
                  <a:schemeClr val="bg1"/>
                </a:solidFill>
              </a:defRPr>
            </a:lvl1pPr>
          </a:lstStyle>
          <a:p>
            <a:pPr lvl="0"/>
            <a:r>
              <a:rPr lang="en-US" dirty="0"/>
              <a:t>Edit Master text</a:t>
            </a:r>
          </a:p>
        </p:txBody>
      </p:sp>
      <p:sp>
        <p:nvSpPr>
          <p:cNvPr id="22" name="Text Placeholder 5">
            <a:extLst>
              <a:ext uri="{FF2B5EF4-FFF2-40B4-BE49-F238E27FC236}">
                <a16:creationId xmlns:a16="http://schemas.microsoft.com/office/drawing/2014/main" id="{914FCCA6-3C78-4847-AD04-B0CA192527D5}"/>
              </a:ext>
            </a:extLst>
          </p:cNvPr>
          <p:cNvSpPr>
            <a:spLocks noGrp="1"/>
          </p:cNvSpPr>
          <p:nvPr>
            <p:ph type="body" sz="quarter" idx="13"/>
          </p:nvPr>
        </p:nvSpPr>
        <p:spPr bwMode="ltGray">
          <a:xfrm>
            <a:off x="5143500" y="3581400"/>
            <a:ext cx="3143250" cy="685800"/>
          </a:xfrm>
          <a:prstGeom prst="rect">
            <a:avLst/>
          </a:prstGeom>
        </p:spPr>
        <p:txBody>
          <a:bodyPr/>
          <a:lstStyle>
            <a:lvl1pPr marL="0" indent="0" algn="ctr">
              <a:buNone/>
              <a:defRPr>
                <a:solidFill>
                  <a:schemeClr val="bg1"/>
                </a:solidFill>
              </a:defRPr>
            </a:lvl1pPr>
          </a:lstStyle>
          <a:p>
            <a:pPr lvl="0"/>
            <a:r>
              <a:rPr lang="en-US" dirty="0"/>
              <a:t>Edit Master text</a:t>
            </a:r>
          </a:p>
        </p:txBody>
      </p:sp>
    </p:spTree>
    <p:extLst>
      <p:ext uri="{BB962C8B-B14F-4D97-AF65-F5344CB8AC3E}">
        <p14:creationId xmlns:p14="http://schemas.microsoft.com/office/powerpoint/2010/main" val="3049734715"/>
      </p:ext>
    </p:extLst>
  </p:cSld>
  <p:clrMapOvr>
    <a:masterClrMapping/>
  </p:clrMapOvr>
  <p:extLst>
    <p:ext uri="{DCECCB84-F9BA-43D5-87BE-67443E8EF086}">
      <p15:sldGuideLst xmlns:p15="http://schemas.microsoft.com/office/powerpoint/2012/main">
        <p15:guide id="1" pos="2880" userDrawn="1">
          <p15:clr>
            <a:srgbClr val="FBAE40"/>
          </p15:clr>
        </p15:guide>
        <p15:guide id="2" orient="horz" pos="216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ner 3">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B50A7B47-D4F1-4DE4-9A47-7AB51B375952}"/>
              </a:ext>
            </a:extLst>
          </p:cNvPr>
          <p:cNvSpPr>
            <a:spLocks noGrp="1"/>
          </p:cNvSpPr>
          <p:nvPr>
            <p:ph type="pic" sz="quarter" idx="10"/>
          </p:nvPr>
        </p:nvSpPr>
        <p:spPr>
          <a:xfrm>
            <a:off x="400050" y="1181100"/>
            <a:ext cx="3200400" cy="4495800"/>
          </a:xfrm>
          <a:prstGeom prst="rect">
            <a:avLst/>
          </a:prstGeom>
        </p:spPr>
        <p:txBody>
          <a:bodyPr/>
          <a:lstStyle>
            <a:lvl1pPr>
              <a:defRPr>
                <a:solidFill>
                  <a:schemeClr val="bg1"/>
                </a:solidFill>
              </a:defRPr>
            </a:lvl1pPr>
          </a:lstStyle>
          <a:p>
            <a:endParaRPr lang="en-US" dirty="0"/>
          </a:p>
        </p:txBody>
      </p:sp>
      <p:sp>
        <p:nvSpPr>
          <p:cNvPr id="10" name="Text Placeholder 9">
            <a:extLst>
              <a:ext uri="{FF2B5EF4-FFF2-40B4-BE49-F238E27FC236}">
                <a16:creationId xmlns:a16="http://schemas.microsoft.com/office/drawing/2014/main" id="{1DF31B9A-6A96-4D0D-9D42-2499E5BAB022}"/>
              </a:ext>
            </a:extLst>
          </p:cNvPr>
          <p:cNvSpPr>
            <a:spLocks noGrp="1"/>
          </p:cNvSpPr>
          <p:nvPr>
            <p:ph type="body" sz="quarter" idx="11"/>
          </p:nvPr>
        </p:nvSpPr>
        <p:spPr>
          <a:xfrm>
            <a:off x="3771900" y="1181100"/>
            <a:ext cx="4972050" cy="4495800"/>
          </a:xfrm>
          <a:prstGeom prst="rect">
            <a:avLst/>
          </a:prstGeom>
        </p:spPr>
        <p:txBody>
          <a:bodyPr/>
          <a:lstStyle>
            <a:lvl1pPr>
              <a:defRPr>
                <a:solidFill>
                  <a:schemeClr val="accent6">
                    <a:lumMod val="50000"/>
                  </a:schemeClr>
                </a:solidFill>
              </a:defRPr>
            </a:lvl1pPr>
            <a:lvl2pPr>
              <a:defRPr>
                <a:solidFill>
                  <a:schemeClr val="accent6">
                    <a:lumMod val="50000"/>
                  </a:schemeClr>
                </a:solidFill>
              </a:defRPr>
            </a:lvl2pPr>
            <a:lvl3pPr>
              <a:defRPr>
                <a:solidFill>
                  <a:schemeClr val="accent6">
                    <a:lumMod val="50000"/>
                  </a:schemeClr>
                </a:solidFill>
              </a:defRPr>
            </a:lvl3pPr>
            <a:lvl4pPr>
              <a:defRPr>
                <a:solidFill>
                  <a:schemeClr val="accent6">
                    <a:lumMod val="50000"/>
                  </a:schemeClr>
                </a:solidFill>
              </a:defRPr>
            </a:lvl4pPr>
            <a:lvl5pPr>
              <a:defRPr>
                <a:solidFill>
                  <a:schemeClr val="accent6">
                    <a:lumMod val="50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a:extLst>
              <a:ext uri="{FF2B5EF4-FFF2-40B4-BE49-F238E27FC236}">
                <a16:creationId xmlns:a16="http://schemas.microsoft.com/office/drawing/2014/main" id="{5216744C-BCED-4A6C-BBD3-0954EC4DC331}"/>
              </a:ext>
            </a:extLst>
          </p:cNvPr>
          <p:cNvSpPr>
            <a:spLocks noGrp="1"/>
          </p:cNvSpPr>
          <p:nvPr>
            <p:ph type="title"/>
          </p:nvPr>
        </p:nvSpPr>
        <p:spPr>
          <a:xfrm>
            <a:off x="628650" y="388938"/>
            <a:ext cx="7886700" cy="677863"/>
          </a:xfrm>
          <a:prstGeom prst="rect">
            <a:avLst/>
          </a:prstGeom>
        </p:spPr>
        <p:txBody>
          <a:bodyPr/>
          <a:lstStyle>
            <a:lvl1pPr algn="ctr">
              <a:defRPr>
                <a:solidFill>
                  <a:schemeClr val="accent6">
                    <a:lumMod val="50000"/>
                  </a:schemeClr>
                </a:solidFill>
              </a:defRPr>
            </a:lvl1pPr>
          </a:lstStyle>
          <a:p>
            <a:r>
              <a:rPr lang="en-US" dirty="0"/>
              <a:t>Click to edit Master title style</a:t>
            </a:r>
          </a:p>
        </p:txBody>
      </p:sp>
      <p:cxnSp>
        <p:nvCxnSpPr>
          <p:cNvPr id="6" name="Straight Connector 5">
            <a:extLst>
              <a:ext uri="{FF2B5EF4-FFF2-40B4-BE49-F238E27FC236}">
                <a16:creationId xmlns:a16="http://schemas.microsoft.com/office/drawing/2014/main" id="{D102264A-6A2A-4D71-8CFB-DC3B8262B446}"/>
              </a:ext>
            </a:extLst>
          </p:cNvPr>
          <p:cNvCxnSpPr/>
          <p:nvPr userDrawn="1"/>
        </p:nvCxnSpPr>
        <p:spPr>
          <a:xfrm>
            <a:off x="628650" y="1143000"/>
            <a:ext cx="7886700" cy="0"/>
          </a:xfrm>
          <a:prstGeom prst="line">
            <a:avLst/>
          </a:prstGeom>
          <a:ln w="38100">
            <a:solidFill>
              <a:srgbClr val="F7921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9506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ner 4">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8DB33456-9656-4001-BC34-6ABA0B0C4AC2}"/>
              </a:ext>
            </a:extLst>
          </p:cNvPr>
          <p:cNvSpPr/>
          <p:nvPr userDrawn="1"/>
        </p:nvSpPr>
        <p:spPr>
          <a:xfrm>
            <a:off x="600075" y="2240177"/>
            <a:ext cx="2343150" cy="2301447"/>
          </a:xfrm>
          <a:prstGeom prst="ellipse">
            <a:avLst/>
          </a:prstGeom>
          <a:solidFill>
            <a:srgbClr val="003663"/>
          </a:solidFill>
          <a:ln>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6" name="Oval 5">
            <a:extLst>
              <a:ext uri="{FF2B5EF4-FFF2-40B4-BE49-F238E27FC236}">
                <a16:creationId xmlns:a16="http://schemas.microsoft.com/office/drawing/2014/main" id="{A454E6B8-8161-4C55-A1FC-2302693022A2}"/>
              </a:ext>
            </a:extLst>
          </p:cNvPr>
          <p:cNvSpPr/>
          <p:nvPr userDrawn="1"/>
        </p:nvSpPr>
        <p:spPr>
          <a:xfrm>
            <a:off x="3371850" y="2278277"/>
            <a:ext cx="2343150" cy="2225247"/>
          </a:xfrm>
          <a:prstGeom prst="ellipse">
            <a:avLst/>
          </a:prstGeom>
          <a:solidFill>
            <a:srgbClr val="003663"/>
          </a:solidFill>
          <a:ln>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 name="Oval 6">
            <a:extLst>
              <a:ext uri="{FF2B5EF4-FFF2-40B4-BE49-F238E27FC236}">
                <a16:creationId xmlns:a16="http://schemas.microsoft.com/office/drawing/2014/main" id="{688BBBFD-C5E5-49E4-B9DD-80D6F67B4B2E}"/>
              </a:ext>
            </a:extLst>
          </p:cNvPr>
          <p:cNvSpPr/>
          <p:nvPr userDrawn="1"/>
        </p:nvSpPr>
        <p:spPr>
          <a:xfrm>
            <a:off x="6143625" y="2278276"/>
            <a:ext cx="2343150" cy="2225248"/>
          </a:xfrm>
          <a:prstGeom prst="ellipse">
            <a:avLst/>
          </a:prstGeom>
          <a:solidFill>
            <a:srgbClr val="003663"/>
          </a:solidFill>
          <a:ln>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 name="Text Placeholder 4">
            <a:extLst>
              <a:ext uri="{FF2B5EF4-FFF2-40B4-BE49-F238E27FC236}">
                <a16:creationId xmlns:a16="http://schemas.microsoft.com/office/drawing/2014/main" id="{D6394C58-B18E-4621-A447-299ABC71CD5F}"/>
              </a:ext>
            </a:extLst>
          </p:cNvPr>
          <p:cNvSpPr>
            <a:spLocks noGrp="1"/>
          </p:cNvSpPr>
          <p:nvPr>
            <p:ph type="body" sz="quarter" idx="10" hasCustomPrompt="1"/>
          </p:nvPr>
        </p:nvSpPr>
        <p:spPr bwMode="ltGray">
          <a:xfrm>
            <a:off x="771525" y="3129175"/>
            <a:ext cx="2000250" cy="616803"/>
          </a:xfrm>
          <a:prstGeom prst="rect">
            <a:avLst/>
          </a:prstGeom>
        </p:spPr>
        <p:txBody>
          <a:bodyPr/>
          <a:lstStyle>
            <a:lvl1pPr marL="0" indent="0" algn="ctr">
              <a:buNone/>
              <a:defRPr>
                <a:solidFill>
                  <a:schemeClr val="bg1"/>
                </a:solidFill>
              </a:defRPr>
            </a:lvl1pPr>
          </a:lstStyle>
          <a:p>
            <a:pPr lvl="0"/>
            <a:r>
              <a:rPr lang="en-US" dirty="0"/>
              <a:t>Text</a:t>
            </a:r>
          </a:p>
        </p:txBody>
      </p:sp>
      <p:sp>
        <p:nvSpPr>
          <p:cNvPr id="12" name="Text Placeholder 4">
            <a:extLst>
              <a:ext uri="{FF2B5EF4-FFF2-40B4-BE49-F238E27FC236}">
                <a16:creationId xmlns:a16="http://schemas.microsoft.com/office/drawing/2014/main" id="{7B28D844-CFEA-445B-BA2A-25DDA898B99C}"/>
              </a:ext>
            </a:extLst>
          </p:cNvPr>
          <p:cNvSpPr>
            <a:spLocks noGrp="1"/>
          </p:cNvSpPr>
          <p:nvPr>
            <p:ph type="body" sz="quarter" idx="11" hasCustomPrompt="1"/>
          </p:nvPr>
        </p:nvSpPr>
        <p:spPr bwMode="ltGray">
          <a:xfrm>
            <a:off x="3543300" y="3129175"/>
            <a:ext cx="2000250" cy="616803"/>
          </a:xfrm>
          <a:prstGeom prst="rect">
            <a:avLst/>
          </a:prstGeom>
        </p:spPr>
        <p:txBody>
          <a:bodyPr/>
          <a:lstStyle>
            <a:lvl1pPr marL="0" indent="0" algn="ctr">
              <a:buNone/>
              <a:defRPr>
                <a:solidFill>
                  <a:schemeClr val="bg1"/>
                </a:solidFill>
              </a:defRPr>
            </a:lvl1pPr>
          </a:lstStyle>
          <a:p>
            <a:pPr lvl="0"/>
            <a:r>
              <a:rPr lang="en-US" dirty="0"/>
              <a:t>Text</a:t>
            </a:r>
          </a:p>
        </p:txBody>
      </p:sp>
      <p:sp>
        <p:nvSpPr>
          <p:cNvPr id="13" name="Text Placeholder 4">
            <a:extLst>
              <a:ext uri="{FF2B5EF4-FFF2-40B4-BE49-F238E27FC236}">
                <a16:creationId xmlns:a16="http://schemas.microsoft.com/office/drawing/2014/main" id="{5129BAC0-B3B3-44DD-BF92-3EC5A9FD3452}"/>
              </a:ext>
            </a:extLst>
          </p:cNvPr>
          <p:cNvSpPr>
            <a:spLocks noGrp="1"/>
          </p:cNvSpPr>
          <p:nvPr>
            <p:ph type="body" sz="quarter" idx="12" hasCustomPrompt="1"/>
          </p:nvPr>
        </p:nvSpPr>
        <p:spPr bwMode="ltGray">
          <a:xfrm>
            <a:off x="6315075" y="3129175"/>
            <a:ext cx="2000250" cy="616803"/>
          </a:xfrm>
          <a:prstGeom prst="rect">
            <a:avLst/>
          </a:prstGeom>
        </p:spPr>
        <p:txBody>
          <a:bodyPr/>
          <a:lstStyle>
            <a:lvl1pPr marL="0" indent="0" algn="ctr">
              <a:buNone/>
              <a:defRPr>
                <a:solidFill>
                  <a:schemeClr val="bg1"/>
                </a:solidFill>
              </a:defRPr>
            </a:lvl1pPr>
          </a:lstStyle>
          <a:p>
            <a:pPr lvl="0"/>
            <a:r>
              <a:rPr lang="en-US" dirty="0"/>
              <a:t>Text</a:t>
            </a:r>
          </a:p>
        </p:txBody>
      </p:sp>
      <p:sp>
        <p:nvSpPr>
          <p:cNvPr id="9" name="Title 1">
            <a:extLst>
              <a:ext uri="{FF2B5EF4-FFF2-40B4-BE49-F238E27FC236}">
                <a16:creationId xmlns:a16="http://schemas.microsoft.com/office/drawing/2014/main" id="{B99558C5-0DA9-44F8-BFEC-D31270DA785F}"/>
              </a:ext>
            </a:extLst>
          </p:cNvPr>
          <p:cNvSpPr>
            <a:spLocks noGrp="1"/>
          </p:cNvSpPr>
          <p:nvPr>
            <p:ph type="title"/>
          </p:nvPr>
        </p:nvSpPr>
        <p:spPr>
          <a:xfrm>
            <a:off x="628650" y="388938"/>
            <a:ext cx="7886700" cy="677863"/>
          </a:xfrm>
          <a:prstGeom prst="rect">
            <a:avLst/>
          </a:prstGeom>
        </p:spPr>
        <p:txBody>
          <a:bodyPr/>
          <a:lstStyle>
            <a:lvl1pPr algn="ctr">
              <a:defRPr>
                <a:solidFill>
                  <a:schemeClr val="accent6">
                    <a:lumMod val="50000"/>
                  </a:schemeClr>
                </a:solidFill>
              </a:defRPr>
            </a:lvl1pPr>
          </a:lstStyle>
          <a:p>
            <a:r>
              <a:rPr lang="en-US" dirty="0"/>
              <a:t>Click to edit Master title style</a:t>
            </a:r>
          </a:p>
        </p:txBody>
      </p:sp>
      <p:cxnSp>
        <p:nvCxnSpPr>
          <p:cNvPr id="10" name="Straight Connector 9">
            <a:extLst>
              <a:ext uri="{FF2B5EF4-FFF2-40B4-BE49-F238E27FC236}">
                <a16:creationId xmlns:a16="http://schemas.microsoft.com/office/drawing/2014/main" id="{551CBAD3-FCA5-4813-BDEE-4A4F4716835E}"/>
              </a:ext>
            </a:extLst>
          </p:cNvPr>
          <p:cNvCxnSpPr/>
          <p:nvPr userDrawn="1"/>
        </p:nvCxnSpPr>
        <p:spPr>
          <a:xfrm>
            <a:off x="628650" y="1143000"/>
            <a:ext cx="7886700" cy="0"/>
          </a:xfrm>
          <a:prstGeom prst="line">
            <a:avLst/>
          </a:prstGeom>
          <a:ln w="38100">
            <a:solidFill>
              <a:srgbClr val="F7921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0039489"/>
      </p:ext>
    </p:extLst>
  </p:cSld>
  <p:clrMapOvr>
    <a:masterClrMapping/>
  </p:clrMapOvr>
  <p:extLst>
    <p:ext uri="{DCECCB84-F9BA-43D5-87BE-67443E8EF086}">
      <p15:sldGuideLst xmlns:p15="http://schemas.microsoft.com/office/powerpoint/2012/main">
        <p15:guide id="1" pos="28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ner 5">
    <p:spTree>
      <p:nvGrpSpPr>
        <p:cNvPr id="1" name=""/>
        <p:cNvGrpSpPr/>
        <p:nvPr/>
      </p:nvGrpSpPr>
      <p:grpSpPr>
        <a:xfrm>
          <a:off x="0" y="0"/>
          <a:ext cx="0" cy="0"/>
          <a:chOff x="0" y="0"/>
          <a:chExt cx="0" cy="0"/>
        </a:xfrm>
      </p:grpSpPr>
    </p:spTree>
    <p:extLst>
      <p:ext uri="{BB962C8B-B14F-4D97-AF65-F5344CB8AC3E}">
        <p14:creationId xmlns:p14="http://schemas.microsoft.com/office/powerpoint/2010/main" val="3664029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ner 1">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1067BCA5-C98E-44C3-A40F-C750AE069E2A}"/>
              </a:ext>
            </a:extLst>
          </p:cNvPr>
          <p:cNvSpPr>
            <a:spLocks noGrp="1"/>
          </p:cNvSpPr>
          <p:nvPr>
            <p:ph sz="quarter" idx="10"/>
          </p:nvPr>
        </p:nvSpPr>
        <p:spPr>
          <a:xfrm>
            <a:off x="628650" y="1447800"/>
            <a:ext cx="7886700" cy="4267200"/>
          </a:xfrm>
          <a:prstGeom prst="rect">
            <a:avLst/>
          </a:prstGeom>
        </p:spPr>
        <p:txBody>
          <a:bodyPr/>
          <a:lstStyle>
            <a:lvl1pPr>
              <a:defRPr>
                <a:solidFill>
                  <a:schemeClr val="accent6">
                    <a:lumMod val="50000"/>
                  </a:schemeClr>
                </a:solidFill>
                <a:latin typeface="+mn-lt"/>
                <a:ea typeface="Open Sans" panose="020B0606030504020204" pitchFamily="34" charset="0"/>
                <a:cs typeface="Open Sans" panose="020B0606030504020204" pitchFamily="34" charset="0"/>
              </a:defRPr>
            </a:lvl1pPr>
            <a:lvl2pPr>
              <a:defRPr>
                <a:solidFill>
                  <a:schemeClr val="accent6">
                    <a:lumMod val="50000"/>
                  </a:schemeClr>
                </a:solidFill>
                <a:latin typeface="+mn-lt"/>
                <a:ea typeface="Open Sans" panose="020B0606030504020204" pitchFamily="34" charset="0"/>
                <a:cs typeface="Open Sans" panose="020B0606030504020204" pitchFamily="34" charset="0"/>
              </a:defRPr>
            </a:lvl2pPr>
            <a:lvl3pPr>
              <a:defRPr>
                <a:solidFill>
                  <a:schemeClr val="accent6">
                    <a:lumMod val="50000"/>
                  </a:schemeClr>
                </a:solidFill>
                <a:latin typeface="+mn-lt"/>
                <a:ea typeface="Open Sans" panose="020B0606030504020204" pitchFamily="34" charset="0"/>
                <a:cs typeface="Open Sans" panose="020B0606030504020204" pitchFamily="34" charset="0"/>
              </a:defRPr>
            </a:lvl3pPr>
            <a:lvl4pPr>
              <a:defRPr>
                <a:solidFill>
                  <a:schemeClr val="accent6">
                    <a:lumMod val="50000"/>
                  </a:schemeClr>
                </a:solidFill>
                <a:latin typeface="+mn-lt"/>
                <a:ea typeface="Open Sans" panose="020B0606030504020204" pitchFamily="34" charset="0"/>
                <a:cs typeface="Open Sans" panose="020B0606030504020204" pitchFamily="34" charset="0"/>
              </a:defRPr>
            </a:lvl4pPr>
            <a:lvl5pPr>
              <a:defRPr>
                <a:solidFill>
                  <a:schemeClr val="accent6">
                    <a:lumMod val="50000"/>
                  </a:schemeClr>
                </a:solidFill>
                <a:latin typeface="+mn-lt"/>
                <a:ea typeface="Open Sans" panose="020B0606030504020204" pitchFamily="34" charset="0"/>
                <a:cs typeface="Open Sans" panose="020B0606030504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a:extLst>
              <a:ext uri="{FF2B5EF4-FFF2-40B4-BE49-F238E27FC236}">
                <a16:creationId xmlns:a16="http://schemas.microsoft.com/office/drawing/2014/main" id="{52222907-DA4C-46BA-B7E7-9FD352BEC1FE}"/>
              </a:ext>
            </a:extLst>
          </p:cNvPr>
          <p:cNvSpPr>
            <a:spLocks noGrp="1"/>
          </p:cNvSpPr>
          <p:nvPr>
            <p:ph type="title"/>
          </p:nvPr>
        </p:nvSpPr>
        <p:spPr>
          <a:xfrm>
            <a:off x="628650" y="388938"/>
            <a:ext cx="7886700" cy="677863"/>
          </a:xfrm>
          <a:prstGeom prst="rect">
            <a:avLst/>
          </a:prstGeom>
        </p:spPr>
        <p:txBody>
          <a:bodyPr/>
          <a:lstStyle>
            <a:lvl1pPr algn="ctr">
              <a:defRPr>
                <a:solidFill>
                  <a:schemeClr val="accent6">
                    <a:lumMod val="50000"/>
                  </a:schemeClr>
                </a:solidFill>
              </a:defRPr>
            </a:lvl1pPr>
          </a:lstStyle>
          <a:p>
            <a:r>
              <a:rPr lang="en-US" dirty="0"/>
              <a:t>Click to edit Master title style</a:t>
            </a:r>
          </a:p>
        </p:txBody>
      </p:sp>
      <p:cxnSp>
        <p:nvCxnSpPr>
          <p:cNvPr id="4" name="Straight Connector 3">
            <a:extLst>
              <a:ext uri="{FF2B5EF4-FFF2-40B4-BE49-F238E27FC236}">
                <a16:creationId xmlns:a16="http://schemas.microsoft.com/office/drawing/2014/main" id="{599D3182-0DF6-429B-88D5-C7B7FB4857C3}"/>
              </a:ext>
            </a:extLst>
          </p:cNvPr>
          <p:cNvCxnSpPr/>
          <p:nvPr userDrawn="1"/>
        </p:nvCxnSpPr>
        <p:spPr>
          <a:xfrm>
            <a:off x="628650" y="1143000"/>
            <a:ext cx="7886700" cy="0"/>
          </a:xfrm>
          <a:prstGeom prst="line">
            <a:avLst/>
          </a:prstGeom>
          <a:ln w="38100">
            <a:solidFill>
              <a:srgbClr val="F7921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3560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teps/Timeline">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E607D0F7-26A2-479B-9D7B-7CDE0D1D6400}"/>
              </a:ext>
            </a:extLst>
          </p:cNvPr>
          <p:cNvSpPr>
            <a:spLocks noGrp="1"/>
          </p:cNvSpPr>
          <p:nvPr>
            <p:ph type="title" hasCustomPrompt="1"/>
          </p:nvPr>
        </p:nvSpPr>
        <p:spPr>
          <a:xfrm>
            <a:off x="628650" y="365126"/>
            <a:ext cx="7886700" cy="625475"/>
          </a:xfrm>
          <a:prstGeom prst="rect">
            <a:avLst/>
          </a:prstGeom>
        </p:spPr>
        <p:txBody>
          <a:bodyPr/>
          <a:lstStyle>
            <a:lvl1pPr algn="ctr">
              <a:defRPr>
                <a:solidFill>
                  <a:schemeClr val="accent6">
                    <a:lumMod val="50000"/>
                  </a:schemeClr>
                </a:solidFill>
              </a:defRPr>
            </a:lvl1pPr>
          </a:lstStyle>
          <a:p>
            <a:r>
              <a:rPr lang="en-US" dirty="0"/>
              <a:t>Timeline title goes here</a:t>
            </a:r>
          </a:p>
        </p:txBody>
      </p:sp>
      <p:sp>
        <p:nvSpPr>
          <p:cNvPr id="5" name="Content Placeholder 4">
            <a:extLst>
              <a:ext uri="{FF2B5EF4-FFF2-40B4-BE49-F238E27FC236}">
                <a16:creationId xmlns:a16="http://schemas.microsoft.com/office/drawing/2014/main" id="{2DEBB3BD-5D1B-473D-BB8D-90762BDDAE48}"/>
              </a:ext>
            </a:extLst>
          </p:cNvPr>
          <p:cNvSpPr>
            <a:spLocks noGrp="1"/>
          </p:cNvSpPr>
          <p:nvPr>
            <p:ph sz="quarter" idx="10"/>
          </p:nvPr>
        </p:nvSpPr>
        <p:spPr>
          <a:xfrm>
            <a:off x="628650" y="2971800"/>
            <a:ext cx="1485900" cy="2514600"/>
          </a:xfrm>
          <a:prstGeom prst="rect">
            <a:avLst/>
          </a:prstGeom>
        </p:spPr>
        <p:txBody>
          <a:bodyPr/>
          <a:lstStyle>
            <a:lvl1pPr marL="0" indent="0">
              <a:buNone/>
              <a:defRPr sz="1800"/>
            </a:lvl1pPr>
          </a:lstStyle>
          <a:p>
            <a:pPr lvl="0"/>
            <a:r>
              <a:rPr lang="en-US" dirty="0"/>
              <a:t>Edit Master text styles</a:t>
            </a:r>
          </a:p>
        </p:txBody>
      </p:sp>
      <p:sp>
        <p:nvSpPr>
          <p:cNvPr id="8" name="Content Placeholder 4">
            <a:extLst>
              <a:ext uri="{FF2B5EF4-FFF2-40B4-BE49-F238E27FC236}">
                <a16:creationId xmlns:a16="http://schemas.microsoft.com/office/drawing/2014/main" id="{5566281C-30E4-4C6E-91F3-2747C7D551A0}"/>
              </a:ext>
            </a:extLst>
          </p:cNvPr>
          <p:cNvSpPr>
            <a:spLocks noGrp="1"/>
          </p:cNvSpPr>
          <p:nvPr>
            <p:ph sz="quarter" idx="11"/>
          </p:nvPr>
        </p:nvSpPr>
        <p:spPr>
          <a:xfrm>
            <a:off x="2743200" y="2971800"/>
            <a:ext cx="1485900" cy="2514600"/>
          </a:xfrm>
          <a:prstGeom prst="rect">
            <a:avLst/>
          </a:prstGeom>
        </p:spPr>
        <p:txBody>
          <a:bodyPr/>
          <a:lstStyle>
            <a:lvl1pPr marL="0" indent="0">
              <a:buNone/>
              <a:defRPr sz="1800"/>
            </a:lvl1pPr>
          </a:lstStyle>
          <a:p>
            <a:pPr lvl="0"/>
            <a:r>
              <a:rPr lang="en-US" dirty="0"/>
              <a:t>Edit Master text styles</a:t>
            </a:r>
          </a:p>
        </p:txBody>
      </p:sp>
      <p:sp>
        <p:nvSpPr>
          <p:cNvPr id="11" name="Content Placeholder 4">
            <a:extLst>
              <a:ext uri="{FF2B5EF4-FFF2-40B4-BE49-F238E27FC236}">
                <a16:creationId xmlns:a16="http://schemas.microsoft.com/office/drawing/2014/main" id="{BE4278F1-32EB-4110-ABAD-A4A39930C1A2}"/>
              </a:ext>
            </a:extLst>
          </p:cNvPr>
          <p:cNvSpPr>
            <a:spLocks noGrp="1"/>
          </p:cNvSpPr>
          <p:nvPr>
            <p:ph sz="quarter" idx="12"/>
          </p:nvPr>
        </p:nvSpPr>
        <p:spPr>
          <a:xfrm>
            <a:off x="4857750" y="2971800"/>
            <a:ext cx="1485900" cy="2514600"/>
          </a:xfrm>
          <a:prstGeom prst="rect">
            <a:avLst/>
          </a:prstGeom>
        </p:spPr>
        <p:txBody>
          <a:bodyPr/>
          <a:lstStyle>
            <a:lvl1pPr marL="0" indent="0">
              <a:buNone/>
              <a:defRPr sz="1800"/>
            </a:lvl1pPr>
          </a:lstStyle>
          <a:p>
            <a:pPr lvl="0"/>
            <a:r>
              <a:rPr lang="en-US" dirty="0"/>
              <a:t>Edit Master text styles</a:t>
            </a:r>
          </a:p>
        </p:txBody>
      </p:sp>
      <p:sp>
        <p:nvSpPr>
          <p:cNvPr id="12" name="Content Placeholder 4">
            <a:extLst>
              <a:ext uri="{FF2B5EF4-FFF2-40B4-BE49-F238E27FC236}">
                <a16:creationId xmlns:a16="http://schemas.microsoft.com/office/drawing/2014/main" id="{86846D42-223D-4084-9AE0-8DFFB893248B}"/>
              </a:ext>
            </a:extLst>
          </p:cNvPr>
          <p:cNvSpPr>
            <a:spLocks noGrp="1"/>
          </p:cNvSpPr>
          <p:nvPr>
            <p:ph sz="quarter" idx="13"/>
          </p:nvPr>
        </p:nvSpPr>
        <p:spPr>
          <a:xfrm>
            <a:off x="6915150" y="2971800"/>
            <a:ext cx="1485900" cy="2514600"/>
          </a:xfrm>
          <a:prstGeom prst="rect">
            <a:avLst/>
          </a:prstGeom>
        </p:spPr>
        <p:txBody>
          <a:bodyPr/>
          <a:lstStyle>
            <a:lvl1pPr marL="0" indent="0">
              <a:buNone/>
              <a:defRPr sz="1800"/>
            </a:lvl1pPr>
          </a:lstStyle>
          <a:p>
            <a:pPr lvl="0"/>
            <a:r>
              <a:rPr lang="en-US" dirty="0"/>
              <a:t>Edit Master text styles</a:t>
            </a:r>
          </a:p>
        </p:txBody>
      </p:sp>
      <p:sp>
        <p:nvSpPr>
          <p:cNvPr id="3" name="Text Placeholder 2">
            <a:extLst>
              <a:ext uri="{FF2B5EF4-FFF2-40B4-BE49-F238E27FC236}">
                <a16:creationId xmlns:a16="http://schemas.microsoft.com/office/drawing/2014/main" id="{2240F881-5911-4DA0-849F-383C07F4BE74}"/>
              </a:ext>
            </a:extLst>
          </p:cNvPr>
          <p:cNvSpPr>
            <a:spLocks noGrp="1"/>
          </p:cNvSpPr>
          <p:nvPr>
            <p:ph type="body" sz="quarter" idx="14" hasCustomPrompt="1"/>
          </p:nvPr>
        </p:nvSpPr>
        <p:spPr>
          <a:xfrm>
            <a:off x="742950" y="990600"/>
            <a:ext cx="7658100" cy="533400"/>
          </a:xfrm>
          <a:prstGeom prst="rect">
            <a:avLst/>
          </a:prstGeom>
        </p:spPr>
        <p:txBody>
          <a:bodyPr/>
          <a:lstStyle>
            <a:lvl1pPr marL="0" indent="0" algn="ctr">
              <a:buNone/>
              <a:defRPr b="0">
                <a:solidFill>
                  <a:srgbClr val="F7921E"/>
                </a:solidFill>
                <a:latin typeface="+mn-lt"/>
              </a:defRPr>
            </a:lvl1pPr>
          </a:lstStyle>
          <a:p>
            <a:pPr lvl="0"/>
            <a:r>
              <a:rPr lang="en-US" dirty="0"/>
              <a:t>Subhead goes here</a:t>
            </a:r>
          </a:p>
        </p:txBody>
      </p:sp>
    </p:spTree>
    <p:extLst>
      <p:ext uri="{BB962C8B-B14F-4D97-AF65-F5344CB8AC3E}">
        <p14:creationId xmlns:p14="http://schemas.microsoft.com/office/powerpoint/2010/main" val="2332980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D773E2A-6185-4093-999F-9BA02E263E8E}"/>
              </a:ext>
            </a:extLst>
          </p:cNvPr>
          <p:cNvSpPr>
            <a:spLocks noGrp="1"/>
          </p:cNvSpPr>
          <p:nvPr>
            <p:ph type="body" sz="quarter" idx="10" hasCustomPrompt="1"/>
          </p:nvPr>
        </p:nvSpPr>
        <p:spPr>
          <a:xfrm>
            <a:off x="1800225" y="1828800"/>
            <a:ext cx="5543550" cy="3352800"/>
          </a:xfrm>
          <a:prstGeom prst="rect">
            <a:avLst/>
          </a:prstGeom>
        </p:spPr>
        <p:txBody>
          <a:bodyPr/>
          <a:lstStyle>
            <a:lvl1pPr marL="0" indent="0" algn="ctr">
              <a:buNone/>
              <a:defRPr b="1">
                <a:solidFill>
                  <a:schemeClr val="accent6"/>
                </a:solidFill>
              </a:defRPr>
            </a:lvl1pPr>
            <a:lvl2pPr marL="457200" indent="0">
              <a:buNone/>
              <a:defRPr/>
            </a:lvl2pPr>
          </a:lstStyle>
          <a:p>
            <a:pPr lvl="0"/>
            <a:r>
              <a:rPr lang="en-US" dirty="0"/>
              <a:t>Quote goes here</a:t>
            </a:r>
          </a:p>
        </p:txBody>
      </p:sp>
    </p:spTree>
    <p:extLst>
      <p:ext uri="{BB962C8B-B14F-4D97-AF65-F5344CB8AC3E}">
        <p14:creationId xmlns:p14="http://schemas.microsoft.com/office/powerpoint/2010/main" val="4181803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E7B1F47-FDCB-440B-87F8-5F3A60982626}"/>
              </a:ext>
            </a:extLst>
          </p:cNvPr>
          <p:cNvSpPr>
            <a:spLocks noGrp="1"/>
          </p:cNvSpPr>
          <p:nvPr>
            <p:ph type="body" sz="quarter" idx="10"/>
          </p:nvPr>
        </p:nvSpPr>
        <p:spPr>
          <a:xfrm>
            <a:off x="838200" y="990600"/>
            <a:ext cx="7543800" cy="4495800"/>
          </a:xfrm>
          <a:prstGeom prst="rect">
            <a:avLst/>
          </a:prstGeom>
        </p:spPr>
        <p:txBody>
          <a:bodyPr/>
          <a:lstStyle>
            <a:lvl1pPr>
              <a:defRPr>
                <a:solidFill>
                  <a:schemeClr val="accent6">
                    <a:lumMod val="50000"/>
                  </a:schemeClr>
                </a:solidFill>
              </a:defRPr>
            </a:lvl1pPr>
            <a:lvl2pPr>
              <a:defRPr>
                <a:solidFill>
                  <a:schemeClr val="accent6">
                    <a:lumMod val="50000"/>
                  </a:schemeClr>
                </a:solidFill>
              </a:defRPr>
            </a:lvl2pPr>
            <a:lvl3pPr>
              <a:defRPr>
                <a:solidFill>
                  <a:schemeClr val="accent6">
                    <a:lumMod val="50000"/>
                  </a:schemeClr>
                </a:solidFill>
              </a:defRPr>
            </a:lvl3pPr>
            <a:lvl4pPr>
              <a:defRPr>
                <a:solidFill>
                  <a:schemeClr val="accent6">
                    <a:lumMod val="50000"/>
                  </a:schemeClr>
                </a:solidFill>
              </a:defRPr>
            </a:lvl4pPr>
            <a:lvl5pPr>
              <a:defRPr>
                <a:solidFill>
                  <a:schemeClr val="accent6">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31178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image" Target="../media/image2.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theme" Target="../theme/theme2.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7.xml"/><Relationship Id="rId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4.xml"/><Relationship Id="rId1" Type="http://schemas.openxmlformats.org/officeDocument/2006/relationships/slideLayout" Target="../slideLayouts/slideLayout8.xml"/><Relationship Id="rId4" Type="http://schemas.openxmlformats.org/officeDocument/2006/relationships/image" Target="../media/image4.png"/></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5.xml"/><Relationship Id="rId1" Type="http://schemas.openxmlformats.org/officeDocument/2006/relationships/slideLayout" Target="../slideLayouts/slideLayout9.xml"/><Relationship Id="rId4" Type="http://schemas.openxmlformats.org/officeDocument/2006/relationships/image" Target="../media/image5.jpg"/></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6.xml"/><Relationship Id="rId1" Type="http://schemas.openxmlformats.org/officeDocument/2006/relationships/slideLayout" Target="../slideLayouts/slideLayout10.xml"/><Relationship Id="rId4" Type="http://schemas.openxmlformats.org/officeDocument/2006/relationships/image" Target="../media/image6.jpg"/></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2.png"/><Relationship Id="rId2" Type="http://schemas.openxmlformats.org/officeDocument/2006/relationships/theme" Target="../theme/theme7.xml"/><Relationship Id="rId1" Type="http://schemas.openxmlformats.org/officeDocument/2006/relationships/slideLayout" Target="../slideLayouts/slideLayout1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Picture 5" descr="A large building&#10;&#10;Description automatically generated">
            <a:extLst>
              <a:ext uri="{FF2B5EF4-FFF2-40B4-BE49-F238E27FC236}">
                <a16:creationId xmlns:a16="http://schemas.microsoft.com/office/drawing/2014/main" id="{1BF55009-FE05-45FE-9CA0-A421B6E6F12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
            <a:ext cx="9144000" cy="6858001"/>
          </a:xfrm>
          <a:prstGeom prst="rect">
            <a:avLst/>
          </a:prstGeom>
        </p:spPr>
      </p:pic>
    </p:spTree>
    <p:extLst>
      <p:ext uri="{BB962C8B-B14F-4D97-AF65-F5344CB8AC3E}">
        <p14:creationId xmlns:p14="http://schemas.microsoft.com/office/powerpoint/2010/main" val="4019978780"/>
      </p:ext>
    </p:extLst>
  </p:cSld>
  <p:clrMap bg1="lt1" tx1="dk1" bg2="lt2" tx2="dk2" accent1="accent1" accent2="accent2" accent3="accent3" accent4="accent4" accent5="accent5" accent6="accent6" hlink="hlink" folHlink="folHlink"/>
  <p:sldLayoutIdLst>
    <p:sldLayoutId id="2147483674" r:id="rId1"/>
  </p:sldLayoutIdLst>
  <p:txStyles>
    <p:titleStyle>
      <a:lvl1pPr algn="ctr" defTabSz="914400" rtl="0" eaLnBrk="1" latinLnBrk="0" hangingPunct="1">
        <a:spcBef>
          <a:spcPct val="0"/>
        </a:spcBef>
        <a:buNone/>
        <a:defRPr sz="6000" kern="1200">
          <a:solidFill>
            <a:schemeClr val="bg1"/>
          </a:solidFill>
          <a:latin typeface="Raleway" panose="020B0503030101060003"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F58AABA-A55B-4CC4-9092-A798AED18AAB}"/>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0" y="6200775"/>
            <a:ext cx="9144000" cy="657225"/>
          </a:xfrm>
          <a:prstGeom prst="rect">
            <a:avLst/>
          </a:prstGeom>
        </p:spPr>
      </p:pic>
    </p:spTree>
    <p:extLst>
      <p:ext uri="{BB962C8B-B14F-4D97-AF65-F5344CB8AC3E}">
        <p14:creationId xmlns:p14="http://schemas.microsoft.com/office/powerpoint/2010/main" val="4208901912"/>
      </p:ext>
    </p:extLst>
  </p:cSld>
  <p:clrMap bg1="lt1" tx1="dk1" bg2="lt2" tx2="dk2" accent1="accent1" accent2="accent2" accent3="accent3" accent4="accent4" accent5="accent5" accent6="accent6" hlink="hlink" folHlink="folHlink"/>
  <p:sldLayoutIdLst>
    <p:sldLayoutId id="2147483658" r:id="rId1"/>
    <p:sldLayoutId id="2147483656" r:id="rId2"/>
    <p:sldLayoutId id="2147483657" r:id="rId3"/>
    <p:sldLayoutId id="2147483672" r:id="rId4"/>
    <p:sldLayoutId id="2147483655"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E230F0F-D49C-4F01-AC51-289BC38146E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2514600"/>
            <a:ext cx="9144000" cy="342900"/>
          </a:xfrm>
          <a:prstGeom prst="rect">
            <a:avLst/>
          </a:prstGeom>
        </p:spPr>
      </p:pic>
      <p:pic>
        <p:nvPicPr>
          <p:cNvPr id="6" name="Picture 5">
            <a:extLst>
              <a:ext uri="{FF2B5EF4-FFF2-40B4-BE49-F238E27FC236}">
                <a16:creationId xmlns:a16="http://schemas.microsoft.com/office/drawing/2014/main" id="{4EA8787C-EC8F-4A18-A6C4-315FF625BFA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6200775"/>
            <a:ext cx="9144000" cy="657225"/>
          </a:xfrm>
          <a:prstGeom prst="rect">
            <a:avLst/>
          </a:prstGeom>
        </p:spPr>
      </p:pic>
    </p:spTree>
    <p:extLst>
      <p:ext uri="{BB962C8B-B14F-4D97-AF65-F5344CB8AC3E}">
        <p14:creationId xmlns:p14="http://schemas.microsoft.com/office/powerpoint/2010/main" val="3403203729"/>
      </p:ext>
    </p:extLst>
  </p:cSld>
  <p:clrMap bg1="lt1" tx1="dk1" bg2="lt2" tx2="dk2" accent1="accent1" accent2="accent2" accent3="accent3" accent4="accent4" accent5="accent5" accent6="accent6" hlink="hlink" folHlink="folHlink"/>
  <p:sldLayoutIdLst>
    <p:sldLayoutId id="214748366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37D5D24-6B5F-4307-BA2E-0AF63B9F74AD}"/>
              </a:ext>
            </a:extLst>
          </p:cNvPr>
          <p:cNvSpPr/>
          <p:nvPr userDrawn="1"/>
        </p:nvSpPr>
        <p:spPr>
          <a:xfrm>
            <a:off x="609600" y="1600200"/>
            <a:ext cx="7848600" cy="76200"/>
          </a:xfrm>
          <a:prstGeom prst="rect">
            <a:avLst/>
          </a:prstGeom>
          <a:solidFill>
            <a:srgbClr val="F792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98BE72A9-8161-4318-8C00-A369EAA19B13}"/>
              </a:ext>
            </a:extLst>
          </p:cNvPr>
          <p:cNvSpPr/>
          <p:nvPr userDrawn="1"/>
        </p:nvSpPr>
        <p:spPr>
          <a:xfrm>
            <a:off x="604723" y="5562600"/>
            <a:ext cx="7848600" cy="76200"/>
          </a:xfrm>
          <a:prstGeom prst="rect">
            <a:avLst/>
          </a:prstGeom>
          <a:solidFill>
            <a:srgbClr val="F792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C53ACA41-98A8-4D82-829A-9FCE073533E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200775"/>
            <a:ext cx="9144000" cy="657225"/>
          </a:xfrm>
          <a:prstGeom prst="rect">
            <a:avLst/>
          </a:prstGeom>
        </p:spPr>
      </p:pic>
      <p:pic>
        <p:nvPicPr>
          <p:cNvPr id="7" name="Picture 6" descr="A picture containing drawing&#10;&#10;Description automatically generated">
            <a:extLst>
              <a:ext uri="{FF2B5EF4-FFF2-40B4-BE49-F238E27FC236}">
                <a16:creationId xmlns:a16="http://schemas.microsoft.com/office/drawing/2014/main" id="{8CD95FC3-3F3C-456C-BBB4-55B958F805B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14800" y="914400"/>
            <a:ext cx="857250" cy="600075"/>
          </a:xfrm>
          <a:prstGeom prst="rect">
            <a:avLst/>
          </a:prstGeom>
        </p:spPr>
      </p:pic>
    </p:spTree>
    <p:extLst>
      <p:ext uri="{BB962C8B-B14F-4D97-AF65-F5344CB8AC3E}">
        <p14:creationId xmlns:p14="http://schemas.microsoft.com/office/powerpoint/2010/main" val="689540465"/>
      </p:ext>
    </p:extLst>
  </p:cSld>
  <p:clrMap bg1="lt1" tx1="dk1" bg2="lt2" tx2="dk2" accent1="accent1" accent2="accent2" accent3="accent3" accent4="accent4" accent5="accent5" accent6="accent6" hlink="hlink" folHlink="folHlink"/>
  <p:sldLayoutIdLst>
    <p:sldLayoutId id="214748366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4F5A54B-B220-4A43-9898-040F9837A45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200775"/>
            <a:ext cx="9144000" cy="657225"/>
          </a:xfrm>
          <a:prstGeom prst="rect">
            <a:avLst/>
          </a:prstGeom>
        </p:spPr>
      </p:pic>
      <p:pic>
        <p:nvPicPr>
          <p:cNvPr id="5" name="Picture 4" descr="A screenshot of a computer screen&#10;&#10;Description automatically generated">
            <a:extLst>
              <a:ext uri="{FF2B5EF4-FFF2-40B4-BE49-F238E27FC236}">
                <a16:creationId xmlns:a16="http://schemas.microsoft.com/office/drawing/2014/main" id="{B3236796-83E3-4073-AC91-966F051804E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21945"/>
            <a:ext cx="9144000" cy="6248400"/>
          </a:xfrm>
          <a:prstGeom prst="rect">
            <a:avLst/>
          </a:prstGeom>
        </p:spPr>
      </p:pic>
    </p:spTree>
    <p:extLst>
      <p:ext uri="{BB962C8B-B14F-4D97-AF65-F5344CB8AC3E}">
        <p14:creationId xmlns:p14="http://schemas.microsoft.com/office/powerpoint/2010/main" val="1653916289"/>
      </p:ext>
    </p:extLst>
  </p:cSld>
  <p:clrMap bg1="lt1" tx1="dk1" bg2="lt2" tx2="dk2" accent1="accent1" accent2="accent2" accent3="accent3" accent4="accent4" accent5="accent5" accent6="accent6" hlink="hlink" folHlink="folHlink"/>
  <p:sldLayoutIdLst>
    <p:sldLayoutId id="214748367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36CF64A-0809-460A-B525-3B4B0B7B4E1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200775"/>
            <a:ext cx="9144000" cy="657225"/>
          </a:xfrm>
          <a:prstGeom prst="rect">
            <a:avLst/>
          </a:prstGeom>
        </p:spPr>
      </p:pic>
      <p:pic>
        <p:nvPicPr>
          <p:cNvPr id="5" name="Picture 4" descr="A close up of a logo&#10;&#10;Description automatically generated">
            <a:extLst>
              <a:ext uri="{FF2B5EF4-FFF2-40B4-BE49-F238E27FC236}">
                <a16:creationId xmlns:a16="http://schemas.microsoft.com/office/drawing/2014/main" id="{A0A609AE-C8A0-4114-A071-2D6D287336B3}"/>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1295400"/>
            <a:ext cx="9144000" cy="4095750"/>
          </a:xfrm>
          <a:prstGeom prst="rect">
            <a:avLst/>
          </a:prstGeom>
        </p:spPr>
      </p:pic>
    </p:spTree>
    <p:extLst>
      <p:ext uri="{BB962C8B-B14F-4D97-AF65-F5344CB8AC3E}">
        <p14:creationId xmlns:p14="http://schemas.microsoft.com/office/powerpoint/2010/main" val="1394396866"/>
      </p:ext>
    </p:extLst>
  </p:cSld>
  <p:clrMap bg1="lt1" tx1="dk1" bg2="lt2" tx2="dk2" accent1="accent1" accent2="accent2" accent3="accent3" accent4="accent4" accent5="accent5" accent6="accent6" hlink="hlink" folHlink="folHlink"/>
  <p:sldLayoutIdLst>
    <p:sldLayoutId id="214748367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itle 8">
            <a:extLst>
              <a:ext uri="{FF2B5EF4-FFF2-40B4-BE49-F238E27FC236}">
                <a16:creationId xmlns:a16="http://schemas.microsoft.com/office/drawing/2014/main" id="{6A3A56C2-A3C7-4916-B40A-7118BFC2E960}"/>
              </a:ext>
            </a:extLst>
          </p:cNvPr>
          <p:cNvSpPr txBox="1">
            <a:spLocks/>
          </p:cNvSpPr>
          <p:nvPr userDrawn="1"/>
        </p:nvSpPr>
        <p:spPr>
          <a:xfrm>
            <a:off x="628650" y="593725"/>
            <a:ext cx="7886700" cy="625475"/>
          </a:xfrm>
          <a:prstGeom prst="rect">
            <a:avLst/>
          </a:prstGeom>
        </p:spPr>
        <p:txBody>
          <a:bodyPr/>
          <a:lstStyle>
            <a:lvl1pPr algn="ctr" defTabSz="914400" rtl="0" eaLnBrk="1" latinLnBrk="0" hangingPunct="1">
              <a:lnSpc>
                <a:spcPct val="90000"/>
              </a:lnSpc>
              <a:spcBef>
                <a:spcPct val="0"/>
              </a:spcBef>
              <a:buNone/>
              <a:defRPr sz="4400" kern="1200">
                <a:solidFill>
                  <a:schemeClr val="accent6">
                    <a:lumMod val="50000"/>
                  </a:schemeClr>
                </a:solidFill>
                <a:latin typeface="+mj-lt"/>
                <a:ea typeface="+mj-ea"/>
                <a:cs typeface="+mj-cs"/>
              </a:defRPr>
            </a:lvl1pPr>
          </a:lstStyle>
          <a:p>
            <a:r>
              <a:rPr lang="en-US" dirty="0"/>
              <a:t>Connect with Us</a:t>
            </a:r>
          </a:p>
        </p:txBody>
      </p:sp>
      <p:sp>
        <p:nvSpPr>
          <p:cNvPr id="2" name="Rectangle 1">
            <a:extLst>
              <a:ext uri="{FF2B5EF4-FFF2-40B4-BE49-F238E27FC236}">
                <a16:creationId xmlns:a16="http://schemas.microsoft.com/office/drawing/2014/main" id="{F96A6F22-D88D-45A1-BC5D-653EFEE5076C}"/>
              </a:ext>
            </a:extLst>
          </p:cNvPr>
          <p:cNvSpPr/>
          <p:nvPr userDrawn="1"/>
        </p:nvSpPr>
        <p:spPr>
          <a:xfrm>
            <a:off x="628650" y="1524000"/>
            <a:ext cx="7886700" cy="76200"/>
          </a:xfrm>
          <a:prstGeom prst="rect">
            <a:avLst/>
          </a:prstGeom>
          <a:solidFill>
            <a:srgbClr val="F792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5AB2ED51-5196-44D5-B1E0-317AECCFE0EB}"/>
              </a:ext>
            </a:extLst>
          </p:cNvPr>
          <p:cNvSpPr/>
          <p:nvPr userDrawn="1"/>
        </p:nvSpPr>
        <p:spPr>
          <a:xfrm>
            <a:off x="778145" y="2085957"/>
            <a:ext cx="1660255" cy="2685424"/>
          </a:xfrm>
          <a:prstGeom prst="rect">
            <a:avLst/>
          </a:prstGeom>
          <a:solidFill>
            <a:srgbClr val="0036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298E6314-2CBC-403A-BC0C-6379D4ED6671}"/>
              </a:ext>
            </a:extLst>
          </p:cNvPr>
          <p:cNvSpPr/>
          <p:nvPr userDrawn="1"/>
        </p:nvSpPr>
        <p:spPr>
          <a:xfrm>
            <a:off x="2744761" y="2105179"/>
            <a:ext cx="1660255" cy="2666202"/>
          </a:xfrm>
          <a:prstGeom prst="rect">
            <a:avLst/>
          </a:prstGeom>
          <a:solidFill>
            <a:srgbClr val="0036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D74E955-315A-4823-B700-77928CCF945D}"/>
              </a:ext>
            </a:extLst>
          </p:cNvPr>
          <p:cNvSpPr/>
          <p:nvPr userDrawn="1"/>
        </p:nvSpPr>
        <p:spPr>
          <a:xfrm>
            <a:off x="4735937" y="2108367"/>
            <a:ext cx="1660255" cy="2663014"/>
          </a:xfrm>
          <a:prstGeom prst="rect">
            <a:avLst/>
          </a:prstGeom>
          <a:solidFill>
            <a:srgbClr val="0036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31C8CD3-14F9-4557-BDCB-93D95AD1FEB5}"/>
              </a:ext>
            </a:extLst>
          </p:cNvPr>
          <p:cNvSpPr/>
          <p:nvPr userDrawn="1"/>
        </p:nvSpPr>
        <p:spPr>
          <a:xfrm>
            <a:off x="6714635" y="2110455"/>
            <a:ext cx="1660255" cy="2660926"/>
          </a:xfrm>
          <a:prstGeom prst="rect">
            <a:avLst/>
          </a:prstGeom>
          <a:solidFill>
            <a:srgbClr val="0036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A0F85A75-FAA1-4D7E-A204-AB113A5810F3}"/>
              </a:ext>
            </a:extLst>
          </p:cNvPr>
          <p:cNvSpPr txBox="1"/>
          <p:nvPr userDrawn="1"/>
        </p:nvSpPr>
        <p:spPr>
          <a:xfrm>
            <a:off x="778145" y="3539563"/>
            <a:ext cx="1637178" cy="888898"/>
          </a:xfrm>
          <a:prstGeom prst="rect">
            <a:avLst/>
          </a:prstGeom>
          <a:noFill/>
        </p:spPr>
        <p:txBody>
          <a:bodyPr wrap="square" rtlCol="0">
            <a:spAutoFit/>
          </a:bodyPr>
          <a:lstStyle/>
          <a:p>
            <a:pPr algn="ctr">
              <a:lnSpc>
                <a:spcPct val="150000"/>
              </a:lnSpc>
            </a:pPr>
            <a:r>
              <a:rPr lang="en-US" sz="2200" b="1" spc="100" baseline="0" dirty="0">
                <a:latin typeface="+mj-lt"/>
              </a:rPr>
              <a:t>Facebook</a:t>
            </a:r>
          </a:p>
          <a:p>
            <a:pPr algn="ctr">
              <a:lnSpc>
                <a:spcPct val="150000"/>
              </a:lnSpc>
            </a:pPr>
            <a:r>
              <a:rPr lang="en-US" sz="1400" b="0" spc="100" baseline="0" dirty="0">
                <a:latin typeface="+mn-lt"/>
              </a:rPr>
              <a:t>/</a:t>
            </a:r>
            <a:r>
              <a:rPr lang="en-US" sz="1400" b="0" spc="100" baseline="0" dirty="0" err="1">
                <a:latin typeface="+mn-lt"/>
              </a:rPr>
              <a:t>WIWorkforce</a:t>
            </a:r>
            <a:endParaRPr lang="en-US" sz="1400" b="0" spc="100" baseline="0" dirty="0">
              <a:latin typeface="+mn-lt"/>
            </a:endParaRPr>
          </a:p>
        </p:txBody>
      </p:sp>
      <p:sp>
        <p:nvSpPr>
          <p:cNvPr id="11" name="TextBox 10">
            <a:extLst>
              <a:ext uri="{FF2B5EF4-FFF2-40B4-BE49-F238E27FC236}">
                <a16:creationId xmlns:a16="http://schemas.microsoft.com/office/drawing/2014/main" id="{25B6A5E7-C824-44F8-8577-6AB08B1CDD68}"/>
              </a:ext>
            </a:extLst>
          </p:cNvPr>
          <p:cNvSpPr txBox="1"/>
          <p:nvPr userDrawn="1"/>
        </p:nvSpPr>
        <p:spPr>
          <a:xfrm>
            <a:off x="2757239" y="3539563"/>
            <a:ext cx="1650826" cy="977788"/>
          </a:xfrm>
          <a:prstGeom prst="rect">
            <a:avLst/>
          </a:prstGeom>
          <a:noFill/>
        </p:spPr>
        <p:txBody>
          <a:bodyPr wrap="square" rtlCol="0">
            <a:spAutoFit/>
          </a:bodyPr>
          <a:lstStyle/>
          <a:p>
            <a:pPr algn="ctr">
              <a:lnSpc>
                <a:spcPct val="150000"/>
              </a:lnSpc>
            </a:pPr>
            <a:r>
              <a:rPr lang="en-US" sz="2200" b="1" spc="100" baseline="0" dirty="0">
                <a:latin typeface="+mj-lt"/>
              </a:rPr>
              <a:t>Twitter</a:t>
            </a:r>
          </a:p>
          <a:p>
            <a:pPr algn="ctr">
              <a:lnSpc>
                <a:spcPct val="150000"/>
              </a:lnSpc>
            </a:pPr>
            <a:r>
              <a:rPr lang="en-US" sz="1400" b="0" spc="100" baseline="0" dirty="0">
                <a:latin typeface="+mn-lt"/>
              </a:rPr>
              <a:t>@</a:t>
            </a:r>
            <a:r>
              <a:rPr lang="en-US" sz="1400" b="0" spc="100" baseline="0" dirty="0" err="1">
                <a:latin typeface="+mn-lt"/>
              </a:rPr>
              <a:t>WIWorkforce</a:t>
            </a:r>
            <a:endParaRPr lang="en-US" sz="1400" b="0" spc="100" baseline="0" dirty="0">
              <a:latin typeface="+mn-lt"/>
            </a:endParaRPr>
          </a:p>
        </p:txBody>
      </p:sp>
      <p:sp>
        <p:nvSpPr>
          <p:cNvPr id="12" name="TextBox 11">
            <a:extLst>
              <a:ext uri="{FF2B5EF4-FFF2-40B4-BE49-F238E27FC236}">
                <a16:creationId xmlns:a16="http://schemas.microsoft.com/office/drawing/2014/main" id="{41DBC92A-372F-4293-952B-9CCE66364787}"/>
              </a:ext>
            </a:extLst>
          </p:cNvPr>
          <p:cNvSpPr txBox="1"/>
          <p:nvPr userDrawn="1"/>
        </p:nvSpPr>
        <p:spPr>
          <a:xfrm>
            <a:off x="4732888" y="3536733"/>
            <a:ext cx="1650826" cy="1031051"/>
          </a:xfrm>
          <a:prstGeom prst="rect">
            <a:avLst/>
          </a:prstGeom>
          <a:noFill/>
        </p:spPr>
        <p:txBody>
          <a:bodyPr wrap="square" rtlCol="0">
            <a:spAutoFit/>
          </a:bodyPr>
          <a:lstStyle/>
          <a:p>
            <a:pPr algn="ctr">
              <a:lnSpc>
                <a:spcPct val="150000"/>
              </a:lnSpc>
            </a:pPr>
            <a:r>
              <a:rPr lang="en-US" sz="2200" b="1" spc="100" baseline="0" dirty="0">
                <a:latin typeface="+mj-lt"/>
              </a:rPr>
              <a:t>LinkedIn</a:t>
            </a:r>
          </a:p>
          <a:p>
            <a:pPr algn="ctr">
              <a:lnSpc>
                <a:spcPct val="100000"/>
              </a:lnSpc>
            </a:pPr>
            <a:r>
              <a:rPr lang="en-US" sz="1400" b="0" spc="100" baseline="0" dirty="0">
                <a:latin typeface="+mj-lt"/>
              </a:rPr>
              <a:t>/company/</a:t>
            </a:r>
          </a:p>
          <a:p>
            <a:pPr algn="ctr">
              <a:lnSpc>
                <a:spcPct val="100000"/>
              </a:lnSpc>
            </a:pPr>
            <a:r>
              <a:rPr lang="en-US" sz="1400" b="0" spc="100" baseline="0" dirty="0" err="1">
                <a:latin typeface="+mj-lt"/>
              </a:rPr>
              <a:t>WIWorkforce</a:t>
            </a:r>
            <a:endParaRPr lang="en-US" sz="1400" b="0" spc="100" baseline="0" dirty="0">
              <a:latin typeface="+mj-lt"/>
            </a:endParaRPr>
          </a:p>
        </p:txBody>
      </p:sp>
      <p:sp>
        <p:nvSpPr>
          <p:cNvPr id="13" name="TextBox 12">
            <a:extLst>
              <a:ext uri="{FF2B5EF4-FFF2-40B4-BE49-F238E27FC236}">
                <a16:creationId xmlns:a16="http://schemas.microsoft.com/office/drawing/2014/main" id="{37A9CC12-BD57-491B-A6BD-F8540BCE7B54}"/>
              </a:ext>
            </a:extLst>
          </p:cNvPr>
          <p:cNvSpPr txBox="1"/>
          <p:nvPr userDrawn="1"/>
        </p:nvSpPr>
        <p:spPr>
          <a:xfrm>
            <a:off x="6706728" y="3546479"/>
            <a:ext cx="1690464" cy="885499"/>
          </a:xfrm>
          <a:prstGeom prst="rect">
            <a:avLst/>
          </a:prstGeom>
          <a:noFill/>
        </p:spPr>
        <p:txBody>
          <a:bodyPr wrap="square" rtlCol="0">
            <a:spAutoFit/>
          </a:bodyPr>
          <a:lstStyle/>
          <a:p>
            <a:pPr algn="ctr">
              <a:lnSpc>
                <a:spcPct val="150000"/>
              </a:lnSpc>
            </a:pPr>
            <a:r>
              <a:rPr lang="en-US" sz="2200" b="1" spc="100" baseline="0" dirty="0">
                <a:latin typeface="+mj-lt"/>
              </a:rPr>
              <a:t>Instagram</a:t>
            </a:r>
          </a:p>
          <a:p>
            <a:pPr algn="ctr">
              <a:lnSpc>
                <a:spcPct val="150000"/>
              </a:lnSpc>
            </a:pPr>
            <a:r>
              <a:rPr lang="en-US" sz="1400" b="0" spc="100" baseline="0" dirty="0">
                <a:latin typeface="+mj-lt"/>
              </a:rPr>
              <a:t>@</a:t>
            </a:r>
            <a:r>
              <a:rPr lang="en-US" sz="1400" b="0" spc="100" baseline="0" dirty="0" err="1">
                <a:latin typeface="+mj-lt"/>
              </a:rPr>
              <a:t>WIWorkforce</a:t>
            </a:r>
            <a:endParaRPr lang="en-US" sz="1400" b="0" spc="100" baseline="0" dirty="0">
              <a:latin typeface="+mj-lt"/>
            </a:endParaRPr>
          </a:p>
        </p:txBody>
      </p:sp>
      <p:pic>
        <p:nvPicPr>
          <p:cNvPr id="14" name="Picture 13" descr="A picture containing drawing&#10;&#10;Description automatically generated">
            <a:extLst>
              <a:ext uri="{FF2B5EF4-FFF2-40B4-BE49-F238E27FC236}">
                <a16:creationId xmlns:a16="http://schemas.microsoft.com/office/drawing/2014/main" id="{C771F016-BEC6-4951-BB3B-301B75F0167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39081" y="2476500"/>
            <a:ext cx="952500" cy="952500"/>
          </a:xfrm>
          <a:prstGeom prst="rect">
            <a:avLst/>
          </a:prstGeom>
        </p:spPr>
      </p:pic>
      <p:pic>
        <p:nvPicPr>
          <p:cNvPr id="15" name="Picture 14" descr="A picture containing clock&#10;&#10;Description automatically generated">
            <a:extLst>
              <a:ext uri="{FF2B5EF4-FFF2-40B4-BE49-F238E27FC236}">
                <a16:creationId xmlns:a16="http://schemas.microsoft.com/office/drawing/2014/main" id="{7EBAB7D2-96E6-42EE-B4B1-A41100EDFEED}"/>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092363" y="2476500"/>
            <a:ext cx="952500" cy="952500"/>
          </a:xfrm>
          <a:prstGeom prst="rect">
            <a:avLst/>
          </a:prstGeom>
        </p:spPr>
      </p:pic>
      <p:pic>
        <p:nvPicPr>
          <p:cNvPr id="16" name="Picture 15" descr="A picture containing drawing&#10;&#10;Description automatically generated">
            <a:extLst>
              <a:ext uri="{FF2B5EF4-FFF2-40B4-BE49-F238E27FC236}">
                <a16:creationId xmlns:a16="http://schemas.microsoft.com/office/drawing/2014/main" id="{9C278782-6237-49F1-B4C4-38410E0E1FEC}"/>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5089814" y="2460955"/>
            <a:ext cx="952500" cy="952500"/>
          </a:xfrm>
          <a:prstGeom prst="rect">
            <a:avLst/>
          </a:prstGeom>
        </p:spPr>
      </p:pic>
      <p:pic>
        <p:nvPicPr>
          <p:cNvPr id="17" name="Picture 16" descr="A picture containing drawing, light&#10;&#10;Description automatically generated">
            <a:extLst>
              <a:ext uri="{FF2B5EF4-FFF2-40B4-BE49-F238E27FC236}">
                <a16:creationId xmlns:a16="http://schemas.microsoft.com/office/drawing/2014/main" id="{EA6721AE-B54B-4AF0-BED6-4937DD6E83B4}"/>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068512" y="2485780"/>
            <a:ext cx="952500" cy="952500"/>
          </a:xfrm>
          <a:prstGeom prst="rect">
            <a:avLst/>
          </a:prstGeom>
        </p:spPr>
      </p:pic>
      <p:pic>
        <p:nvPicPr>
          <p:cNvPr id="18" name="Picture 17">
            <a:extLst>
              <a:ext uri="{FF2B5EF4-FFF2-40B4-BE49-F238E27FC236}">
                <a16:creationId xmlns:a16="http://schemas.microsoft.com/office/drawing/2014/main" id="{45AA20EE-2EAA-41E6-9330-CF4BF6ACE162}"/>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0" y="6200775"/>
            <a:ext cx="9144000" cy="657225"/>
          </a:xfrm>
          <a:prstGeom prst="rect">
            <a:avLst/>
          </a:prstGeom>
        </p:spPr>
      </p:pic>
    </p:spTree>
    <p:extLst>
      <p:ext uri="{BB962C8B-B14F-4D97-AF65-F5344CB8AC3E}">
        <p14:creationId xmlns:p14="http://schemas.microsoft.com/office/powerpoint/2010/main" val="3423127283"/>
      </p:ext>
    </p:extLst>
  </p:cSld>
  <p:clrMap bg1="lt1" tx1="dk1" bg2="lt2" tx2="dk2" accent1="accent1" accent2="accent2" accent3="accent3" accent4="accent4" accent5="accent5" accent6="accent6" hlink="hlink" folHlink="folHlink"/>
  <p:sldLayoutIdLst>
    <p:sldLayoutId id="214748366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BFE9057-4384-4FFE-9380-850067FE76FD}"/>
              </a:ext>
            </a:extLst>
          </p:cNvPr>
          <p:cNvSpPr>
            <a:spLocks noGrp="1"/>
          </p:cNvSpPr>
          <p:nvPr>
            <p:ph type="body" sz="quarter" idx="10"/>
          </p:nvPr>
        </p:nvSpPr>
        <p:spPr/>
        <p:txBody>
          <a:bodyPr/>
          <a:lstStyle/>
          <a:p>
            <a:r>
              <a:rPr lang="en-US" sz="3600" dirty="0"/>
              <a:t>Campaign to Educate on Misclassification Issues</a:t>
            </a:r>
          </a:p>
        </p:txBody>
      </p:sp>
      <p:sp>
        <p:nvSpPr>
          <p:cNvPr id="3" name="Text Placeholder 2">
            <a:extLst>
              <a:ext uri="{FF2B5EF4-FFF2-40B4-BE49-F238E27FC236}">
                <a16:creationId xmlns:a16="http://schemas.microsoft.com/office/drawing/2014/main" id="{CC44EC71-4B33-4BE9-B898-09E1381CCC47}"/>
              </a:ext>
            </a:extLst>
          </p:cNvPr>
          <p:cNvSpPr>
            <a:spLocks noGrp="1"/>
          </p:cNvSpPr>
          <p:nvPr>
            <p:ph type="body" sz="quarter" idx="11"/>
          </p:nvPr>
        </p:nvSpPr>
        <p:spPr>
          <a:xfrm>
            <a:off x="1771650" y="5410200"/>
            <a:ext cx="5600700" cy="914400"/>
          </a:xfrm>
        </p:spPr>
        <p:txBody>
          <a:bodyPr/>
          <a:lstStyle/>
          <a:p>
            <a:r>
              <a:rPr lang="en-US" dirty="0"/>
              <a:t>Jesús J. Villa, Administrator</a:t>
            </a:r>
          </a:p>
          <a:p>
            <a:r>
              <a:rPr lang="en-US" dirty="0"/>
              <a:t>Wisconsin Dept. of Workforce Development, ERD</a:t>
            </a:r>
          </a:p>
        </p:txBody>
      </p:sp>
    </p:spTree>
    <p:extLst>
      <p:ext uri="{BB962C8B-B14F-4D97-AF65-F5344CB8AC3E}">
        <p14:creationId xmlns:p14="http://schemas.microsoft.com/office/powerpoint/2010/main" val="6177303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4547E2-03F9-45DD-A2D7-E23F5C7E9C1C}"/>
              </a:ext>
            </a:extLst>
          </p:cNvPr>
          <p:cNvSpPr>
            <a:spLocks noGrp="1"/>
          </p:cNvSpPr>
          <p:nvPr>
            <p:ph sz="quarter" idx="10"/>
          </p:nvPr>
        </p:nvSpPr>
        <p:spPr/>
        <p:txBody>
          <a:bodyPr/>
          <a:lstStyle/>
          <a:p>
            <a:r>
              <a:rPr lang="en-US" dirty="0"/>
              <a:t>By Oct 31 2020 – Identify baseline of public awareness of misclassification issues</a:t>
            </a:r>
          </a:p>
          <a:p>
            <a:r>
              <a:rPr lang="en-US" dirty="0"/>
              <a:t>By Nov 30 2020 – Segment audience and identify key messages and content</a:t>
            </a:r>
          </a:p>
          <a:p>
            <a:r>
              <a:rPr lang="en-US" dirty="0"/>
              <a:t>By Dec 31 2020 – Develop DFI materials, worksite poster, and website updates</a:t>
            </a:r>
          </a:p>
          <a:p>
            <a:r>
              <a:rPr lang="en-US" dirty="0"/>
              <a:t>By Jan 31 2020 – Develop plan for driving traffic to website and 2-year outreach plan, including presentations</a:t>
            </a:r>
          </a:p>
          <a:p>
            <a:r>
              <a:rPr lang="en-US" dirty="0"/>
              <a:t>By June 30 2020 – Develop curriculum for schools</a:t>
            </a:r>
          </a:p>
        </p:txBody>
      </p:sp>
      <p:sp>
        <p:nvSpPr>
          <p:cNvPr id="3" name="Title 2">
            <a:extLst>
              <a:ext uri="{FF2B5EF4-FFF2-40B4-BE49-F238E27FC236}">
                <a16:creationId xmlns:a16="http://schemas.microsoft.com/office/drawing/2014/main" id="{B1360235-18D8-4193-9AA8-D96BA6396F91}"/>
              </a:ext>
            </a:extLst>
          </p:cNvPr>
          <p:cNvSpPr>
            <a:spLocks noGrp="1"/>
          </p:cNvSpPr>
          <p:nvPr>
            <p:ph type="title"/>
          </p:nvPr>
        </p:nvSpPr>
        <p:spPr/>
        <p:txBody>
          <a:bodyPr/>
          <a:lstStyle/>
          <a:p>
            <a:r>
              <a:rPr lang="en-US" dirty="0"/>
              <a:t>Timeline</a:t>
            </a:r>
          </a:p>
        </p:txBody>
      </p:sp>
    </p:spTree>
    <p:extLst>
      <p:ext uri="{BB962C8B-B14F-4D97-AF65-F5344CB8AC3E}">
        <p14:creationId xmlns:p14="http://schemas.microsoft.com/office/powerpoint/2010/main" val="2343624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EA2DF7-C531-45F7-ABA5-5EF2A6962149}"/>
              </a:ext>
            </a:extLst>
          </p:cNvPr>
          <p:cNvSpPr>
            <a:spLocks noGrp="1"/>
          </p:cNvSpPr>
          <p:nvPr>
            <p:ph sz="quarter" idx="10"/>
          </p:nvPr>
        </p:nvSpPr>
        <p:spPr/>
        <p:txBody>
          <a:bodyPr/>
          <a:lstStyle/>
          <a:p>
            <a:r>
              <a:rPr lang="en-US" dirty="0"/>
              <a:t>Recommendations and Goal</a:t>
            </a:r>
          </a:p>
          <a:p>
            <a:r>
              <a:rPr lang="en-US" dirty="0"/>
              <a:t>Overview of current and past outreach</a:t>
            </a:r>
          </a:p>
          <a:p>
            <a:r>
              <a:rPr lang="en-US" dirty="0"/>
              <a:t>Proposal to enhance and expand outreach</a:t>
            </a:r>
          </a:p>
          <a:p>
            <a:r>
              <a:rPr lang="en-US" dirty="0"/>
              <a:t>Timeline and milestones</a:t>
            </a:r>
          </a:p>
          <a:p>
            <a:endParaRPr lang="en-US" dirty="0"/>
          </a:p>
        </p:txBody>
      </p:sp>
      <p:sp>
        <p:nvSpPr>
          <p:cNvPr id="3" name="Title 2">
            <a:extLst>
              <a:ext uri="{FF2B5EF4-FFF2-40B4-BE49-F238E27FC236}">
                <a16:creationId xmlns:a16="http://schemas.microsoft.com/office/drawing/2014/main" id="{11CEE515-975E-48AC-8F5B-F61A66C3A46C}"/>
              </a:ext>
            </a:extLst>
          </p:cNvPr>
          <p:cNvSpPr>
            <a:spLocks noGrp="1"/>
          </p:cNvSpPr>
          <p:nvPr>
            <p:ph type="title"/>
          </p:nvPr>
        </p:nvSpPr>
        <p:spPr/>
        <p:txBody>
          <a:bodyPr/>
          <a:lstStyle/>
          <a:p>
            <a:r>
              <a:rPr lang="en-US" dirty="0"/>
              <a:t>Overview</a:t>
            </a:r>
          </a:p>
        </p:txBody>
      </p:sp>
    </p:spTree>
    <p:extLst>
      <p:ext uri="{BB962C8B-B14F-4D97-AF65-F5344CB8AC3E}">
        <p14:creationId xmlns:p14="http://schemas.microsoft.com/office/powerpoint/2010/main" val="681516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332C9DD-C97C-4E2C-9B55-CBA5C4A2EF3E}"/>
              </a:ext>
            </a:extLst>
          </p:cNvPr>
          <p:cNvSpPr>
            <a:spLocks noGrp="1"/>
          </p:cNvSpPr>
          <p:nvPr>
            <p:ph sz="quarter" idx="10"/>
          </p:nvPr>
        </p:nvSpPr>
        <p:spPr>
          <a:xfrm>
            <a:off x="628650" y="2552700"/>
            <a:ext cx="7886700" cy="1752600"/>
          </a:xfrm>
        </p:spPr>
        <p:txBody>
          <a:bodyPr/>
          <a:lstStyle/>
          <a:p>
            <a:pPr marL="0" indent="0">
              <a:buNone/>
            </a:pPr>
            <a:r>
              <a:rPr lang="en-US" dirty="0"/>
              <a:t>Undertake an aggressive campaign to educate employers, employees, independent contractors, and the general public about misclassification issues </a:t>
            </a:r>
          </a:p>
        </p:txBody>
      </p:sp>
      <p:sp>
        <p:nvSpPr>
          <p:cNvPr id="3" name="Title 2">
            <a:extLst>
              <a:ext uri="{FF2B5EF4-FFF2-40B4-BE49-F238E27FC236}">
                <a16:creationId xmlns:a16="http://schemas.microsoft.com/office/drawing/2014/main" id="{690D6155-0464-4AF1-864D-7FDE13E24658}"/>
              </a:ext>
            </a:extLst>
          </p:cNvPr>
          <p:cNvSpPr>
            <a:spLocks noGrp="1"/>
          </p:cNvSpPr>
          <p:nvPr>
            <p:ph type="title"/>
          </p:nvPr>
        </p:nvSpPr>
        <p:spPr/>
        <p:txBody>
          <a:bodyPr/>
          <a:lstStyle/>
          <a:p>
            <a:r>
              <a:rPr lang="en-US" sz="4000" dirty="0"/>
              <a:t>Recommendation #5</a:t>
            </a:r>
          </a:p>
        </p:txBody>
      </p:sp>
    </p:spTree>
    <p:extLst>
      <p:ext uri="{BB962C8B-B14F-4D97-AF65-F5344CB8AC3E}">
        <p14:creationId xmlns:p14="http://schemas.microsoft.com/office/powerpoint/2010/main" val="3953088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60EA280-66AB-47C6-AC4A-7D187ACD2B28}"/>
              </a:ext>
            </a:extLst>
          </p:cNvPr>
          <p:cNvSpPr>
            <a:spLocks noGrp="1"/>
          </p:cNvSpPr>
          <p:nvPr>
            <p:ph sz="quarter" idx="10"/>
          </p:nvPr>
        </p:nvSpPr>
        <p:spPr/>
        <p:txBody>
          <a:bodyPr/>
          <a:lstStyle/>
          <a:p>
            <a:pPr lvl="0"/>
            <a:r>
              <a:rPr lang="en-US" sz="2000" dirty="0"/>
              <a:t>Require the Department of Financial Institutions to include informational materials and resources on worker misclassification with new business registrations.</a:t>
            </a:r>
          </a:p>
          <a:p>
            <a:pPr lvl="0"/>
            <a:r>
              <a:rPr lang="en-US" sz="2000" dirty="0"/>
              <a:t>Require DWD to design work site posters that employers must display with information on worker classification laws, requirements, and penalties for non-compliance.</a:t>
            </a:r>
          </a:p>
          <a:p>
            <a:pPr lvl="0"/>
            <a:r>
              <a:rPr lang="en-US" sz="2000" dirty="0"/>
              <a:t>Expand DWD's worker classification website to an all-state agency website that explains the common elements of all employee classification tests and lists information on who to contact with questions.</a:t>
            </a:r>
          </a:p>
          <a:p>
            <a:endParaRPr lang="en-US" dirty="0"/>
          </a:p>
        </p:txBody>
      </p:sp>
      <p:sp>
        <p:nvSpPr>
          <p:cNvPr id="3" name="Title 2">
            <a:extLst>
              <a:ext uri="{FF2B5EF4-FFF2-40B4-BE49-F238E27FC236}">
                <a16:creationId xmlns:a16="http://schemas.microsoft.com/office/drawing/2014/main" id="{9510FA8A-B5F0-4A67-9AB0-5A44E4B7FCEE}"/>
              </a:ext>
            </a:extLst>
          </p:cNvPr>
          <p:cNvSpPr>
            <a:spLocks noGrp="1"/>
          </p:cNvSpPr>
          <p:nvPr>
            <p:ph type="title"/>
          </p:nvPr>
        </p:nvSpPr>
        <p:spPr/>
        <p:txBody>
          <a:bodyPr/>
          <a:lstStyle/>
          <a:p>
            <a:r>
              <a:rPr lang="en-US" sz="4000" dirty="0"/>
              <a:t>Recommendation #5</a:t>
            </a:r>
          </a:p>
        </p:txBody>
      </p:sp>
    </p:spTree>
    <p:extLst>
      <p:ext uri="{BB962C8B-B14F-4D97-AF65-F5344CB8AC3E}">
        <p14:creationId xmlns:p14="http://schemas.microsoft.com/office/powerpoint/2010/main" val="3359178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54E0564-4E29-4E9A-B337-A404F190309F}"/>
              </a:ext>
            </a:extLst>
          </p:cNvPr>
          <p:cNvSpPr>
            <a:spLocks noGrp="1"/>
          </p:cNvSpPr>
          <p:nvPr>
            <p:ph sz="quarter" idx="10"/>
          </p:nvPr>
        </p:nvSpPr>
        <p:spPr/>
        <p:txBody>
          <a:bodyPr/>
          <a:lstStyle/>
          <a:p>
            <a:pPr lvl="0"/>
            <a:r>
              <a:rPr lang="en-US" sz="2000" dirty="0"/>
              <a:t>Direct agencies to provide more targeted multilingual educational outreach to employers, workers, and allied organizations that serve vulnerable populations. Emphasize in the communications who to contact and the protection of anonymity to help overcome fear of retaliation.</a:t>
            </a:r>
          </a:p>
          <a:p>
            <a:pPr lvl="0"/>
            <a:r>
              <a:rPr lang="en-US" sz="2000" dirty="0"/>
              <a:t>Direct OCI to educate insurance professionals on misclassification issues so they can identify potential violations and report them to the appropriate agency.</a:t>
            </a:r>
          </a:p>
          <a:p>
            <a:pPr lvl="0"/>
            <a:r>
              <a:rPr lang="en-US" sz="2000" dirty="0"/>
              <a:t>Develop a communication plan that coordinates activities around Labor Day, such as PSAs, conferences, etc. to call attention to the issues of worker misclassification.</a:t>
            </a:r>
          </a:p>
          <a:p>
            <a:endParaRPr lang="en-US" dirty="0"/>
          </a:p>
        </p:txBody>
      </p:sp>
      <p:sp>
        <p:nvSpPr>
          <p:cNvPr id="3" name="Title 2">
            <a:extLst>
              <a:ext uri="{FF2B5EF4-FFF2-40B4-BE49-F238E27FC236}">
                <a16:creationId xmlns:a16="http://schemas.microsoft.com/office/drawing/2014/main" id="{CF8B19AD-C7DB-4EE8-83C7-6E9932E2A76D}"/>
              </a:ext>
            </a:extLst>
          </p:cNvPr>
          <p:cNvSpPr>
            <a:spLocks noGrp="1"/>
          </p:cNvSpPr>
          <p:nvPr>
            <p:ph type="title"/>
          </p:nvPr>
        </p:nvSpPr>
        <p:spPr/>
        <p:txBody>
          <a:bodyPr/>
          <a:lstStyle/>
          <a:p>
            <a:r>
              <a:rPr lang="en-US" sz="4000" dirty="0"/>
              <a:t>Recommendation #5 (cont’d)</a:t>
            </a:r>
          </a:p>
        </p:txBody>
      </p:sp>
    </p:spTree>
    <p:extLst>
      <p:ext uri="{BB962C8B-B14F-4D97-AF65-F5344CB8AC3E}">
        <p14:creationId xmlns:p14="http://schemas.microsoft.com/office/powerpoint/2010/main" val="2497132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BA222C0-C3B0-4587-B6FA-3E1597304EDC}"/>
              </a:ext>
            </a:extLst>
          </p:cNvPr>
          <p:cNvSpPr>
            <a:spLocks noGrp="1"/>
          </p:cNvSpPr>
          <p:nvPr>
            <p:ph sz="quarter" idx="10"/>
          </p:nvPr>
        </p:nvSpPr>
        <p:spPr>
          <a:xfrm>
            <a:off x="628650" y="2209800"/>
            <a:ext cx="7886700" cy="2438400"/>
          </a:xfrm>
        </p:spPr>
        <p:txBody>
          <a:bodyPr/>
          <a:lstStyle/>
          <a:p>
            <a:pPr marL="0" indent="0">
              <a:buNone/>
            </a:pPr>
            <a:r>
              <a:rPr lang="en-US" dirty="0"/>
              <a:t>By Q2 2022, 90 percent of employers and workers will be familiar with employee misclassification definitions, the costs of misclassification to workers and to the state, and where to seek assistance on misclassification issues.</a:t>
            </a:r>
          </a:p>
        </p:txBody>
      </p:sp>
      <p:sp>
        <p:nvSpPr>
          <p:cNvPr id="3" name="Title 2">
            <a:extLst>
              <a:ext uri="{FF2B5EF4-FFF2-40B4-BE49-F238E27FC236}">
                <a16:creationId xmlns:a16="http://schemas.microsoft.com/office/drawing/2014/main" id="{8574FB45-2A83-442F-BB09-375BE8C48616}"/>
              </a:ext>
            </a:extLst>
          </p:cNvPr>
          <p:cNvSpPr>
            <a:spLocks noGrp="1"/>
          </p:cNvSpPr>
          <p:nvPr>
            <p:ph type="title"/>
          </p:nvPr>
        </p:nvSpPr>
        <p:spPr/>
        <p:txBody>
          <a:bodyPr/>
          <a:lstStyle/>
          <a:p>
            <a:r>
              <a:rPr lang="en-US" dirty="0"/>
              <a:t>Goal</a:t>
            </a:r>
          </a:p>
        </p:txBody>
      </p:sp>
    </p:spTree>
    <p:extLst>
      <p:ext uri="{BB962C8B-B14F-4D97-AF65-F5344CB8AC3E}">
        <p14:creationId xmlns:p14="http://schemas.microsoft.com/office/powerpoint/2010/main" val="1276109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3C55FB5-E1A7-4921-9483-FA3DBE1F5FF1}"/>
              </a:ext>
            </a:extLst>
          </p:cNvPr>
          <p:cNvSpPr>
            <a:spLocks noGrp="1"/>
          </p:cNvSpPr>
          <p:nvPr>
            <p:ph sz="quarter" idx="10"/>
          </p:nvPr>
        </p:nvSpPr>
        <p:spPr/>
        <p:txBody>
          <a:bodyPr/>
          <a:lstStyle/>
          <a:p>
            <a:pPr lvl="0"/>
            <a:r>
              <a:rPr lang="en-US" sz="2400" dirty="0"/>
              <a:t>Presentations to organized labor groups</a:t>
            </a:r>
          </a:p>
          <a:p>
            <a:pPr lvl="0"/>
            <a:r>
              <a:rPr lang="en-US" sz="2400" dirty="0"/>
              <a:t>Presentations to employer groups</a:t>
            </a:r>
          </a:p>
          <a:p>
            <a:pPr lvl="0"/>
            <a:r>
              <a:rPr lang="en-US" sz="2400" dirty="0"/>
              <a:t>Friday fundamentals presentations</a:t>
            </a:r>
          </a:p>
          <a:p>
            <a:pPr lvl="0"/>
            <a:r>
              <a:rPr lang="en-US" sz="2400" dirty="0"/>
              <a:t>Worker classification website – employer focus</a:t>
            </a:r>
          </a:p>
          <a:p>
            <a:pPr lvl="0"/>
            <a:r>
              <a:rPr lang="en-US" sz="2400" dirty="0"/>
              <a:t>Radio PSAs (English and Spanish) – no longer doing</a:t>
            </a:r>
          </a:p>
          <a:p>
            <a:endParaRPr lang="en-US" dirty="0"/>
          </a:p>
        </p:txBody>
      </p:sp>
      <p:sp>
        <p:nvSpPr>
          <p:cNvPr id="3" name="Title 2">
            <a:extLst>
              <a:ext uri="{FF2B5EF4-FFF2-40B4-BE49-F238E27FC236}">
                <a16:creationId xmlns:a16="http://schemas.microsoft.com/office/drawing/2014/main" id="{8856C98D-F756-42F9-A51D-5EE77F157C9C}"/>
              </a:ext>
            </a:extLst>
          </p:cNvPr>
          <p:cNvSpPr>
            <a:spLocks noGrp="1"/>
          </p:cNvSpPr>
          <p:nvPr>
            <p:ph type="title"/>
          </p:nvPr>
        </p:nvSpPr>
        <p:spPr/>
        <p:txBody>
          <a:bodyPr/>
          <a:lstStyle/>
          <a:p>
            <a:r>
              <a:rPr lang="en-US" dirty="0"/>
              <a:t>Current Outreach Activities</a:t>
            </a:r>
          </a:p>
        </p:txBody>
      </p:sp>
    </p:spTree>
    <p:extLst>
      <p:ext uri="{BB962C8B-B14F-4D97-AF65-F5344CB8AC3E}">
        <p14:creationId xmlns:p14="http://schemas.microsoft.com/office/powerpoint/2010/main" val="26860933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AEC132-39E3-4E21-B604-C31CFCF85791}"/>
              </a:ext>
            </a:extLst>
          </p:cNvPr>
          <p:cNvSpPr>
            <a:spLocks noGrp="1"/>
          </p:cNvSpPr>
          <p:nvPr>
            <p:ph sz="quarter" idx="10"/>
          </p:nvPr>
        </p:nvSpPr>
        <p:spPr/>
        <p:txBody>
          <a:bodyPr/>
          <a:lstStyle/>
          <a:p>
            <a:r>
              <a:rPr lang="en-US" sz="2400" dirty="0"/>
              <a:t>Research baseline data on public awareness of misclassification issues and set benchmarks</a:t>
            </a:r>
          </a:p>
          <a:p>
            <a:r>
              <a:rPr lang="en-US" sz="2400" dirty="0"/>
              <a:t>Develop informational materials for DFI to provide with new business registration</a:t>
            </a:r>
          </a:p>
          <a:p>
            <a:r>
              <a:rPr lang="en-US" sz="2400" dirty="0"/>
              <a:t>Develop worksite poster and make display mandatory pursuant to </a:t>
            </a:r>
            <a:r>
              <a:rPr lang="en-US" sz="2400"/>
              <a:t>administrative rule</a:t>
            </a:r>
            <a:endParaRPr lang="en-US" sz="2400" dirty="0"/>
          </a:p>
          <a:p>
            <a:r>
              <a:rPr lang="en-US" sz="2400" dirty="0"/>
              <a:t>Expand worker classification web resources to include worker-facing content</a:t>
            </a:r>
          </a:p>
          <a:p>
            <a:r>
              <a:rPr lang="en-US" sz="2400" dirty="0"/>
              <a:t>Develop plan to drive traffic to website from other agency and partner websites</a:t>
            </a:r>
          </a:p>
          <a:p>
            <a:endParaRPr lang="en-US" dirty="0"/>
          </a:p>
          <a:p>
            <a:endParaRPr lang="en-US" dirty="0"/>
          </a:p>
        </p:txBody>
      </p:sp>
      <p:sp>
        <p:nvSpPr>
          <p:cNvPr id="3" name="Title 2">
            <a:extLst>
              <a:ext uri="{FF2B5EF4-FFF2-40B4-BE49-F238E27FC236}">
                <a16:creationId xmlns:a16="http://schemas.microsoft.com/office/drawing/2014/main" id="{1D0B3B57-FF58-4725-934C-FD8A01B4C465}"/>
              </a:ext>
            </a:extLst>
          </p:cNvPr>
          <p:cNvSpPr>
            <a:spLocks noGrp="1"/>
          </p:cNvSpPr>
          <p:nvPr>
            <p:ph type="title"/>
          </p:nvPr>
        </p:nvSpPr>
        <p:spPr/>
        <p:txBody>
          <a:bodyPr/>
          <a:lstStyle/>
          <a:p>
            <a:r>
              <a:rPr lang="en-US" dirty="0"/>
              <a:t>Proposed Steps</a:t>
            </a:r>
          </a:p>
        </p:txBody>
      </p:sp>
    </p:spTree>
    <p:extLst>
      <p:ext uri="{BB962C8B-B14F-4D97-AF65-F5344CB8AC3E}">
        <p14:creationId xmlns:p14="http://schemas.microsoft.com/office/powerpoint/2010/main" val="1316928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FE4768C-50B7-42A2-A26A-F188B3E3FE3F}"/>
              </a:ext>
            </a:extLst>
          </p:cNvPr>
          <p:cNvSpPr>
            <a:spLocks noGrp="1"/>
          </p:cNvSpPr>
          <p:nvPr>
            <p:ph sz="quarter" idx="10"/>
          </p:nvPr>
        </p:nvSpPr>
        <p:spPr/>
        <p:txBody>
          <a:bodyPr/>
          <a:lstStyle/>
          <a:p>
            <a:r>
              <a:rPr lang="en-US" sz="2400" dirty="0"/>
              <a:t>Develop 2-year outreach activities plan</a:t>
            </a:r>
          </a:p>
          <a:p>
            <a:r>
              <a:rPr lang="en-US" sz="2400" dirty="0"/>
              <a:t>Identify key audience segments for outreach, including vulnerable and multicultural populations</a:t>
            </a:r>
          </a:p>
          <a:p>
            <a:r>
              <a:rPr lang="en-US" sz="2400" dirty="0"/>
              <a:t>Develop key messages and content for different audience segments</a:t>
            </a:r>
          </a:p>
          <a:p>
            <a:r>
              <a:rPr lang="en-US" sz="2400" dirty="0"/>
              <a:t>Develop educational materials for insurance industry on misclassification issues (OCI)</a:t>
            </a:r>
          </a:p>
          <a:p>
            <a:r>
              <a:rPr lang="en-US" sz="2400" dirty="0"/>
              <a:t>Develop curriculum for tech colleges, etc. for workers preparing to enter the workforce</a:t>
            </a:r>
          </a:p>
          <a:p>
            <a:endParaRPr lang="en-US" dirty="0"/>
          </a:p>
          <a:p>
            <a:endParaRPr lang="en-US" dirty="0"/>
          </a:p>
        </p:txBody>
      </p:sp>
      <p:sp>
        <p:nvSpPr>
          <p:cNvPr id="3" name="Title 2">
            <a:extLst>
              <a:ext uri="{FF2B5EF4-FFF2-40B4-BE49-F238E27FC236}">
                <a16:creationId xmlns:a16="http://schemas.microsoft.com/office/drawing/2014/main" id="{58446D68-BF08-4625-8BE2-C9C175AEEC96}"/>
              </a:ext>
            </a:extLst>
          </p:cNvPr>
          <p:cNvSpPr>
            <a:spLocks noGrp="1"/>
          </p:cNvSpPr>
          <p:nvPr>
            <p:ph type="title"/>
          </p:nvPr>
        </p:nvSpPr>
        <p:spPr/>
        <p:txBody>
          <a:bodyPr/>
          <a:lstStyle/>
          <a:p>
            <a:r>
              <a:rPr lang="en-US" dirty="0"/>
              <a:t>Proposed Steps (cont’d)</a:t>
            </a:r>
          </a:p>
        </p:txBody>
      </p:sp>
    </p:spTree>
    <p:extLst>
      <p:ext uri="{BB962C8B-B14F-4D97-AF65-F5344CB8AC3E}">
        <p14:creationId xmlns:p14="http://schemas.microsoft.com/office/powerpoint/2010/main" val="850366608"/>
      </p:ext>
    </p:extLst>
  </p:cSld>
  <p:clrMapOvr>
    <a:masterClrMapping/>
  </p:clrMapOvr>
</p:sld>
</file>

<file path=ppt/theme/theme1.xml><?xml version="1.0" encoding="utf-8"?>
<a:theme xmlns:a="http://schemas.openxmlformats.org/drawingml/2006/main" name="Title Slide">
  <a:themeElements>
    <a:clrScheme name="Custom 1">
      <a:dk1>
        <a:srgbClr val="FFFFFF"/>
      </a:dk1>
      <a:lt1>
        <a:sysClr val="window" lastClr="FFFFFF"/>
      </a:lt1>
      <a:dk2>
        <a:srgbClr val="FFFFFF"/>
      </a:dk2>
      <a:lt2>
        <a:srgbClr val="F8F8F8"/>
      </a:lt2>
      <a:accent1>
        <a:srgbClr val="DDDDDD"/>
      </a:accent1>
      <a:accent2>
        <a:srgbClr val="B2B2B2"/>
      </a:accent2>
      <a:accent3>
        <a:srgbClr val="969696"/>
      </a:accent3>
      <a:accent4>
        <a:srgbClr val="808080"/>
      </a:accent4>
      <a:accent5>
        <a:srgbClr val="5F5F5F"/>
      </a:accent5>
      <a:accent6>
        <a:srgbClr val="4D4D4D"/>
      </a:accent6>
      <a:hlink>
        <a:srgbClr val="55C7DC"/>
      </a:hlink>
      <a:folHlink>
        <a:srgbClr val="FFC000"/>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Inner Slid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imelin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Quote">
  <a:themeElements>
    <a:clrScheme name="Custom 1">
      <a:dk1>
        <a:srgbClr val="FFFFFF"/>
      </a:dk1>
      <a:lt1>
        <a:sysClr val="window" lastClr="FFFFFF"/>
      </a:lt1>
      <a:dk2>
        <a:srgbClr val="FFFFFF"/>
      </a:dk2>
      <a:lt2>
        <a:srgbClr val="F8F8F8"/>
      </a:lt2>
      <a:accent1>
        <a:srgbClr val="DDDDDD"/>
      </a:accent1>
      <a:accent2>
        <a:srgbClr val="B2B2B2"/>
      </a:accent2>
      <a:accent3>
        <a:srgbClr val="969696"/>
      </a:accent3>
      <a:accent4>
        <a:srgbClr val="808080"/>
      </a:accent4>
      <a:accent5>
        <a:srgbClr val="5F5F5F"/>
      </a:accent5>
      <a:accent6>
        <a:srgbClr val="4D4D4D"/>
      </a:accent6>
      <a:hlink>
        <a:srgbClr val="55C7DC"/>
      </a:hlink>
      <a:folHlink>
        <a:srgbClr val="FFC000"/>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Inner Alternative">
  <a:themeElements>
    <a:clrScheme name="Custom 1">
      <a:dk1>
        <a:srgbClr val="FFFFFF"/>
      </a:dk1>
      <a:lt1>
        <a:sysClr val="window" lastClr="FFFFFF"/>
      </a:lt1>
      <a:dk2>
        <a:srgbClr val="FFFFFF"/>
      </a:dk2>
      <a:lt2>
        <a:srgbClr val="F8F8F8"/>
      </a:lt2>
      <a:accent1>
        <a:srgbClr val="DDDDDD"/>
      </a:accent1>
      <a:accent2>
        <a:srgbClr val="B2B2B2"/>
      </a:accent2>
      <a:accent3>
        <a:srgbClr val="969696"/>
      </a:accent3>
      <a:accent4>
        <a:srgbClr val="808080"/>
      </a:accent4>
      <a:accent5>
        <a:srgbClr val="5F5F5F"/>
      </a:accent5>
      <a:accent6>
        <a:srgbClr val="4D4D4D"/>
      </a:accent6>
      <a:hlink>
        <a:srgbClr val="55C7DC"/>
      </a:hlink>
      <a:folHlink>
        <a:srgbClr val="FFC000"/>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Closing ">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ustom 1">
      <a:majorFont>
        <a:latin typeface="Raleway"/>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Social">
  <a:themeElements>
    <a:clrScheme name="Custom 1">
      <a:dk1>
        <a:srgbClr val="FFFFFF"/>
      </a:dk1>
      <a:lt1>
        <a:sysClr val="window" lastClr="FFFFFF"/>
      </a:lt1>
      <a:dk2>
        <a:srgbClr val="FFFFFF"/>
      </a:dk2>
      <a:lt2>
        <a:srgbClr val="F8F8F8"/>
      </a:lt2>
      <a:accent1>
        <a:srgbClr val="DDDDDD"/>
      </a:accent1>
      <a:accent2>
        <a:srgbClr val="B2B2B2"/>
      </a:accent2>
      <a:accent3>
        <a:srgbClr val="969696"/>
      </a:accent3>
      <a:accent4>
        <a:srgbClr val="808080"/>
      </a:accent4>
      <a:accent5>
        <a:srgbClr val="5F5F5F"/>
      </a:accent5>
      <a:accent6>
        <a:srgbClr val="4D4D4D"/>
      </a:accent6>
      <a:hlink>
        <a:srgbClr val="55C7DC"/>
      </a:hlink>
      <a:folHlink>
        <a:srgbClr val="FFC000"/>
      </a:folHlink>
    </a:clrScheme>
    <a:fontScheme name="Custom 1">
      <a:majorFont>
        <a:latin typeface="Raleway"/>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2101</TotalTime>
  <Words>496</Words>
  <Application>Microsoft Office PowerPoint</Application>
  <PresentationFormat>On-screen Show (4:3)</PresentationFormat>
  <Paragraphs>44</Paragraphs>
  <Slides>10</Slides>
  <Notes>0</Notes>
  <HiddenSlides>0</HiddenSlides>
  <MMClips>0</MMClips>
  <ScaleCrop>false</ScaleCrop>
  <HeadingPairs>
    <vt:vector size="6" baseType="variant">
      <vt:variant>
        <vt:lpstr>Fonts Used</vt:lpstr>
      </vt:variant>
      <vt:variant>
        <vt:i4>4</vt:i4>
      </vt:variant>
      <vt:variant>
        <vt:lpstr>Theme</vt:lpstr>
      </vt:variant>
      <vt:variant>
        <vt:i4>7</vt:i4>
      </vt:variant>
      <vt:variant>
        <vt:lpstr>Slide Titles</vt:lpstr>
      </vt:variant>
      <vt:variant>
        <vt:i4>10</vt:i4>
      </vt:variant>
    </vt:vector>
  </HeadingPairs>
  <TitlesOfParts>
    <vt:vector size="21" baseType="lpstr">
      <vt:lpstr>Open Sans</vt:lpstr>
      <vt:lpstr>Arial</vt:lpstr>
      <vt:lpstr>Raleway</vt:lpstr>
      <vt:lpstr>Century Gothic</vt:lpstr>
      <vt:lpstr>Title Slide</vt:lpstr>
      <vt:lpstr>Inner Slide</vt:lpstr>
      <vt:lpstr>Timeline</vt:lpstr>
      <vt:lpstr>Quote</vt:lpstr>
      <vt:lpstr>Inner Alternative</vt:lpstr>
      <vt:lpstr>Closing </vt:lpstr>
      <vt:lpstr>Social</vt:lpstr>
      <vt:lpstr>PowerPoint Presentation</vt:lpstr>
      <vt:lpstr>Overview</vt:lpstr>
      <vt:lpstr>Recommendation #5</vt:lpstr>
      <vt:lpstr>Recommendation #5</vt:lpstr>
      <vt:lpstr>Recommendation #5 (cont’d)</vt:lpstr>
      <vt:lpstr>Goal</vt:lpstr>
      <vt:lpstr>Current Outreach Activities</vt:lpstr>
      <vt:lpstr>Proposed Steps</vt:lpstr>
      <vt:lpstr>Proposed Steps (cont’d)</vt:lpstr>
      <vt:lpstr>Timeline</vt:lpstr>
    </vt:vector>
  </TitlesOfParts>
  <Company>DWD - State of Wisconsin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Campaign to Educate on Misclassification Issues</dc:title>
  <dc:subject>Presentation given by Jesus J. Villa on Campaign to Educate on Misclassification Issues</dc:subject>
  <dc:creator>Sheridan, Megan - DWD</dc:creator>
  <cp:lastModifiedBy>Allaby, Brian J</cp:lastModifiedBy>
  <cp:revision>187</cp:revision>
  <dcterms:created xsi:type="dcterms:W3CDTF">2019-02-11T16:51:56Z</dcterms:created>
  <dcterms:modified xsi:type="dcterms:W3CDTF">2020-10-22T16:56:14Z</dcterms:modified>
</cp:coreProperties>
</file>