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537" r:id="rId2"/>
    <p:sldId id="535" r:id="rId3"/>
    <p:sldId id="536" r:id="rId4"/>
    <p:sldId id="538" r:id="rId5"/>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1" autoAdjust="0"/>
    <p:restoredTop sz="66422"/>
  </p:normalViewPr>
  <p:slideViewPr>
    <p:cSldViewPr snapToGrid="0" snapToObjects="1">
      <p:cViewPr>
        <p:scale>
          <a:sx n="96" d="100"/>
          <a:sy n="96" d="100"/>
        </p:scale>
        <p:origin x="-134" y="-43"/>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3"/>
            </a:solidFill>
            <a:ln w="19050">
              <a:solidFill>
                <a:schemeClr val="lt1"/>
              </a:solidFill>
            </a:ln>
            <a:effectLst/>
          </c:spPr>
          <c:invertIfNegative val="0"/>
          <c:dPt>
            <c:idx val="0"/>
            <c:invertIfNegative val="0"/>
            <c:bubble3D val="0"/>
            <c:spPr>
              <a:solidFill>
                <a:schemeClr val="accent3">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C4B-604B-AF3B-4DB91FEC045C}"/>
              </c:ext>
            </c:extLst>
          </c:dPt>
          <c:dPt>
            <c:idx val="1"/>
            <c:invertIfNegative val="0"/>
            <c:bubble3D val="0"/>
            <c:spPr>
              <a:solidFill>
                <a:schemeClr val="accent3">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C4B-604B-AF3B-4DB91FEC045C}"/>
              </c:ext>
            </c:extLst>
          </c:dPt>
          <c:dPt>
            <c:idx val="2"/>
            <c:invertIfNegative val="0"/>
            <c:bubble3D val="0"/>
            <c:spPr>
              <a:solidFill>
                <a:schemeClr val="accent3">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C4B-604B-AF3B-4DB91FEC045C}"/>
              </c:ext>
            </c:extLst>
          </c:dPt>
          <c:dPt>
            <c:idx val="3"/>
            <c:invertIfNegative val="0"/>
            <c:bubble3D val="0"/>
            <c:spPr>
              <a:solidFill>
                <a:schemeClr val="accent3">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5C4B-604B-AF3B-4DB91FEC045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8-5C4B-604B-AF3B-4DB91FEC045C}"/>
            </c:ext>
          </c:extLst>
        </c:ser>
        <c:dLbls>
          <c:showLegendKey val="0"/>
          <c:showVal val="0"/>
          <c:showCatName val="0"/>
          <c:showSerName val="0"/>
          <c:showPercent val="0"/>
          <c:showBubbleSize val="0"/>
        </c:dLbls>
        <c:gapWidth val="100"/>
        <c:axId val="134000000"/>
        <c:axId val="134018176"/>
      </c:barChart>
      <c:catAx>
        <c:axId val="134000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018176"/>
        <c:crosses val="autoZero"/>
        <c:auto val="1"/>
        <c:lblAlgn val="ctr"/>
        <c:lblOffset val="100"/>
        <c:noMultiLvlLbl val="0"/>
      </c:catAx>
      <c:valAx>
        <c:axId val="13401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000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6791E"/>
              </a:solidFill>
              <a:ln w="19050">
                <a:solidFill>
                  <a:schemeClr val="lt1"/>
                </a:solidFill>
              </a:ln>
              <a:effectLst/>
            </c:spPr>
            <c:extLst xmlns:c16r2="http://schemas.microsoft.com/office/drawing/2015/06/chart">
              <c:ext xmlns:c16="http://schemas.microsoft.com/office/drawing/2014/chart" uri="{C3380CC4-5D6E-409C-BE32-E72D297353CC}">
                <c16:uniqueId val="{00000001-1FF4-FA40-BD6F-7906D8544FA8}"/>
              </c:ext>
            </c:extLst>
          </c:dPt>
          <c:dPt>
            <c:idx val="1"/>
            <c:bubble3D val="0"/>
            <c:spPr>
              <a:solidFill>
                <a:schemeClr val="accent3">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FF4-FA40-BD6F-7906D8544FA8}"/>
              </c:ext>
            </c:extLst>
          </c:dPt>
          <c:dPt>
            <c:idx val="2"/>
            <c:bubble3D val="0"/>
            <c:spPr>
              <a:solidFill>
                <a:srgbClr val="79496A"/>
              </a:solidFill>
              <a:ln w="19050">
                <a:solidFill>
                  <a:schemeClr val="lt1"/>
                </a:solidFill>
              </a:ln>
              <a:effectLst/>
            </c:spPr>
            <c:extLst xmlns:c16r2="http://schemas.microsoft.com/office/drawing/2015/06/chart">
              <c:ext xmlns:c16="http://schemas.microsoft.com/office/drawing/2014/chart" uri="{C3380CC4-5D6E-409C-BE32-E72D297353CC}">
                <c16:uniqueId val="{00000005-1FF4-FA40-BD6F-7906D8544FA8}"/>
              </c:ext>
            </c:extLst>
          </c:dPt>
          <c:dPt>
            <c:idx val="3"/>
            <c:bubble3D val="0"/>
            <c:spPr>
              <a:solidFill>
                <a:srgbClr val="B5BD00"/>
              </a:solidFill>
              <a:ln w="19050">
                <a:solidFill>
                  <a:schemeClr val="lt1"/>
                </a:solidFill>
              </a:ln>
              <a:effectLst/>
            </c:spPr>
            <c:extLst xmlns:c16r2="http://schemas.microsoft.com/office/drawing/2015/06/chart">
              <c:ext xmlns:c16="http://schemas.microsoft.com/office/drawing/2014/chart" uri="{C3380CC4-5D6E-409C-BE32-E72D297353CC}">
                <c16:uniqueId val="{00000007-1FF4-FA40-BD6F-7906D8544FA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8-1FF4-FA40-BD6F-7906D8544FA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45DA4-6912-194F-AE75-941F461FD59B}" type="datetimeFigureOut">
              <a:rPr lang="en-US" smtClean="0"/>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346F6-7808-F54F-B09E-AB4049D7D437}" type="slidenum">
              <a:rPr lang="en-US" smtClean="0"/>
              <a:t>‹#›</a:t>
            </a:fld>
            <a:endParaRPr lang="en-US" dirty="0"/>
          </a:p>
        </p:txBody>
      </p:sp>
    </p:spTree>
    <p:extLst>
      <p:ext uri="{BB962C8B-B14F-4D97-AF65-F5344CB8AC3E}">
        <p14:creationId xmlns:p14="http://schemas.microsoft.com/office/powerpoint/2010/main" val="112692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00"/>
              </a:spcAft>
            </a:pPr>
            <a:r>
              <a:rPr lang="en-US" sz="1200" b="1" dirty="0"/>
              <a:t>Layout tips</a:t>
            </a:r>
          </a:p>
          <a:p>
            <a:pPr>
              <a:lnSpc>
                <a:spcPct val="120000"/>
              </a:lnSpc>
            </a:pPr>
            <a:r>
              <a:rPr lang="en-US" sz="1200" dirty="0"/>
              <a:t>To adjust image after it is placed without manipulating the image container:</a:t>
            </a:r>
          </a:p>
          <a:p>
            <a:pPr marL="228600" indent="-228600">
              <a:lnSpc>
                <a:spcPct val="120000"/>
              </a:lnSpc>
              <a:buFont typeface="+mj-lt"/>
              <a:buAutoNum type="arabicPeriod"/>
            </a:pPr>
            <a:r>
              <a:rPr lang="en-US" sz="1200" dirty="0"/>
              <a:t>Select the image</a:t>
            </a:r>
          </a:p>
          <a:p>
            <a:pPr marL="228600" indent="-228600">
              <a:lnSpc>
                <a:spcPct val="120000"/>
              </a:lnSpc>
              <a:buFont typeface="+mj-lt"/>
              <a:buAutoNum type="arabicPeriod"/>
            </a:pPr>
            <a:r>
              <a:rPr lang="en-US" sz="1200" dirty="0"/>
              <a:t>Select ‘Picture Format’ from the ribbon menu</a:t>
            </a:r>
          </a:p>
          <a:p>
            <a:pPr marL="228600" indent="-228600">
              <a:lnSpc>
                <a:spcPct val="120000"/>
              </a:lnSpc>
              <a:buFont typeface="+mj-lt"/>
              <a:buAutoNum type="arabicPeriod"/>
            </a:pPr>
            <a:r>
              <a:rPr lang="en-US" sz="1200" dirty="0"/>
              <a:t>Select ‘Crop’</a:t>
            </a:r>
          </a:p>
          <a:p>
            <a:pPr marL="228600" indent="-228600">
              <a:lnSpc>
                <a:spcPct val="120000"/>
              </a:lnSpc>
              <a:buFont typeface="+mj-lt"/>
              <a:buAutoNum type="arabicPeriod"/>
            </a:pPr>
            <a:r>
              <a:rPr lang="en-US" sz="1200" dirty="0"/>
              <a:t>Adjust scaling and image placement</a:t>
            </a:r>
            <a:endParaRPr lang="en-US" dirty="0"/>
          </a:p>
        </p:txBody>
      </p:sp>
      <p:sp>
        <p:nvSpPr>
          <p:cNvPr id="4" name="Slide Number Placeholder 3"/>
          <p:cNvSpPr>
            <a:spLocks noGrp="1"/>
          </p:cNvSpPr>
          <p:nvPr>
            <p:ph type="sldNum" sz="quarter" idx="5"/>
          </p:nvPr>
        </p:nvSpPr>
        <p:spPr/>
        <p:txBody>
          <a:bodyPr/>
          <a:lstStyle/>
          <a:p>
            <a:fld id="{01249D00-2CA4-6244-8018-D1DE257ED18E}" type="slidenum">
              <a:rPr lang="en-US" smtClean="0"/>
              <a:t>1</a:t>
            </a:fld>
            <a:endParaRPr lang="en-US" dirty="0"/>
          </a:p>
        </p:txBody>
      </p:sp>
    </p:spTree>
    <p:extLst>
      <p:ext uri="{BB962C8B-B14F-4D97-AF65-F5344CB8AC3E}">
        <p14:creationId xmlns:p14="http://schemas.microsoft.com/office/powerpoint/2010/main" val="229973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chart" Target="../charts/chart3.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R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40">
            <a:extLst>
              <a:ext uri="{FF2B5EF4-FFF2-40B4-BE49-F238E27FC236}">
                <a16:creationId xmlns:a16="http://schemas.microsoft.com/office/drawing/2014/main" xmlns="" id="{09E8DA30-4199-4D43-8924-1CFF6DC2D51D}"/>
              </a:ext>
            </a:extLst>
          </p:cNvPr>
          <p:cNvSpPr>
            <a:spLocks noGrp="1"/>
          </p:cNvSpPr>
          <p:nvPr>
            <p:ph type="body" sz="quarter" idx="11" hasCustomPrompt="1"/>
          </p:nvPr>
        </p:nvSpPr>
        <p:spPr>
          <a:xfrm>
            <a:off x="419099" y="1694232"/>
            <a:ext cx="5676901" cy="1579880"/>
          </a:xfrm>
          <a:prstGeom prst="rect">
            <a:avLst/>
          </a:prstGeom>
        </p:spPr>
        <p:txBody>
          <a:bodyPr lIns="0" tIns="0" rIns="0" bIns="0" anchor="b"/>
          <a:lstStyle>
            <a:lvl1pPr marL="0" indent="0">
              <a:spcAft>
                <a:spcPts val="0"/>
              </a:spcAft>
              <a:buNone/>
              <a:defRPr sz="4800">
                <a:solidFill>
                  <a:schemeClr val="tx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1" name="Text Placeholder 40">
            <a:extLst>
              <a:ext uri="{FF2B5EF4-FFF2-40B4-BE49-F238E27FC236}">
                <a16:creationId xmlns:a16="http://schemas.microsoft.com/office/drawing/2014/main" xmlns="" id="{7F398B8A-34E4-634B-9F9B-79B54C12FC35}"/>
              </a:ext>
            </a:extLst>
          </p:cNvPr>
          <p:cNvSpPr>
            <a:spLocks noGrp="1"/>
          </p:cNvSpPr>
          <p:nvPr>
            <p:ph type="body" sz="quarter" idx="12" hasCustomPrompt="1"/>
          </p:nvPr>
        </p:nvSpPr>
        <p:spPr>
          <a:xfrm>
            <a:off x="419100" y="3456992"/>
            <a:ext cx="5676902" cy="272046"/>
          </a:xfrm>
          <a:prstGeom prst="rect">
            <a:avLst/>
          </a:prstGeom>
        </p:spPr>
        <p:txBody>
          <a:bodyPr lIns="0" tIns="0" rIns="0" bIns="0" anchor="t"/>
          <a:lstStyle>
            <a:lvl1pPr marL="0" indent="0">
              <a:buNone/>
              <a:defRPr sz="2000">
                <a:solidFill>
                  <a:srgbClr val="9FA1A4"/>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subtitle</a:t>
            </a:r>
          </a:p>
        </p:txBody>
      </p:sp>
      <p:sp>
        <p:nvSpPr>
          <p:cNvPr id="9" name="Date Placeholder 7">
            <a:extLst>
              <a:ext uri="{FF2B5EF4-FFF2-40B4-BE49-F238E27FC236}">
                <a16:creationId xmlns:a16="http://schemas.microsoft.com/office/drawing/2014/main" xmlns="" id="{7F710B44-67E2-924B-89DF-2858BA73B61F}"/>
              </a:ext>
            </a:extLst>
          </p:cNvPr>
          <p:cNvSpPr>
            <a:spLocks noGrp="1"/>
          </p:cNvSpPr>
          <p:nvPr>
            <p:ph type="dt" sz="half" idx="2"/>
          </p:nvPr>
        </p:nvSpPr>
        <p:spPr>
          <a:xfrm>
            <a:off x="419100" y="6295774"/>
            <a:ext cx="2743200" cy="153512"/>
          </a:xfrm>
          <a:prstGeom prst="rect">
            <a:avLst/>
          </a:prstGeom>
        </p:spPr>
        <p:txBody>
          <a:bodyPr vert="horz" lIns="0" tIns="45720" rIns="91440" bIns="45720" rtlCol="0" anchor="ctr"/>
          <a:lstStyle>
            <a:lvl1pPr algn="l">
              <a:defRPr sz="1600">
                <a:solidFill>
                  <a:srgbClr val="EE292D"/>
                </a:solidFill>
              </a:defRPr>
            </a:lvl1pPr>
          </a:lstStyle>
          <a:p>
            <a:fld id="{2B3E9A84-E031-D348-ABE0-AD42C06E6951}" type="datetime4">
              <a:rPr lang="en-US" smtClean="0"/>
              <a:t>January 12, 2021</a:t>
            </a:fld>
            <a:endParaRPr lang="en-US" dirty="0"/>
          </a:p>
        </p:txBody>
      </p:sp>
      <p:pic>
        <p:nvPicPr>
          <p:cNvPr id="6" name="Picture 5">
            <a:extLst>
              <a:ext uri="{FF2B5EF4-FFF2-40B4-BE49-F238E27FC236}">
                <a16:creationId xmlns:a16="http://schemas.microsoft.com/office/drawing/2014/main" xmlns="" id="{6F3AA942-7844-2644-8121-F6542443BABF}"/>
              </a:ext>
            </a:extLst>
          </p:cNvPr>
          <p:cNvPicPr/>
          <p:nvPr/>
        </p:nvPicPr>
        <p:blipFill>
          <a:blip r:embed="rId3"/>
          <a:stretch>
            <a:fillRect/>
          </a:stretch>
        </p:blipFill>
        <p:spPr>
          <a:xfrm>
            <a:off x="419100" y="419100"/>
            <a:ext cx="941688" cy="313896"/>
          </a:xfrm>
          <a:prstGeom prst="rect">
            <a:avLst/>
          </a:prstGeom>
        </p:spPr>
      </p:pic>
      <p:sp>
        <p:nvSpPr>
          <p:cNvPr id="8" name="Picture Placeholder 37">
            <a:extLst>
              <a:ext uri="{FF2B5EF4-FFF2-40B4-BE49-F238E27FC236}">
                <a16:creationId xmlns:a16="http://schemas.microsoft.com/office/drawing/2014/main" xmlns="" id="{151030A1-BC5F-AC4E-B085-331BC05C55B7}"/>
              </a:ext>
            </a:extLst>
          </p:cNvPr>
          <p:cNvSpPr>
            <a:spLocks noGrp="1"/>
          </p:cNvSpPr>
          <p:nvPr>
            <p:ph type="pic" sz="quarter" idx="13" hasCustomPrompt="1"/>
          </p:nvPr>
        </p:nvSpPr>
        <p:spPr>
          <a:xfrm>
            <a:off x="6604000" y="0"/>
            <a:ext cx="5588000" cy="6858000"/>
          </a:xfrm>
          <a:custGeom>
            <a:avLst/>
            <a:gdLst>
              <a:gd name="connsiteX0" fmla="*/ 133386 w 5588000"/>
              <a:gd name="connsiteY0" fmla="*/ 5193000 h 6858000"/>
              <a:gd name="connsiteX1" fmla="*/ 168332 w 5588000"/>
              <a:gd name="connsiteY1" fmla="*/ 5285525 h 6858000"/>
              <a:gd name="connsiteX2" fmla="*/ 168332 w 5588000"/>
              <a:gd name="connsiteY2" fmla="*/ 5360055 h 6858000"/>
              <a:gd name="connsiteX3" fmla="*/ 47220 w 5588000"/>
              <a:gd name="connsiteY3" fmla="*/ 5684863 h 6858000"/>
              <a:gd name="connsiteX4" fmla="*/ 0 w 5588000"/>
              <a:gd name="connsiteY4" fmla="*/ 5556250 h 6858000"/>
              <a:gd name="connsiteX5" fmla="*/ 46176 w 5588000"/>
              <a:gd name="connsiteY5" fmla="*/ 5430520 h 6858000"/>
              <a:gd name="connsiteX6" fmla="*/ 1297725 w 5588000"/>
              <a:gd name="connsiteY6" fmla="*/ 4892712 h 6858000"/>
              <a:gd name="connsiteX7" fmla="*/ 1311156 w 5588000"/>
              <a:gd name="connsiteY7" fmla="*/ 4901875 h 6858000"/>
              <a:gd name="connsiteX8" fmla="*/ 1399066 w 5588000"/>
              <a:gd name="connsiteY8" fmla="*/ 5137685 h 6858000"/>
              <a:gd name="connsiteX9" fmla="*/ 1384414 w 5588000"/>
              <a:gd name="connsiteY9" fmla="*/ 5158456 h 6858000"/>
              <a:gd name="connsiteX10" fmla="*/ 1211037 w 5588000"/>
              <a:gd name="connsiteY10" fmla="*/ 5158456 h 6858000"/>
              <a:gd name="connsiteX11" fmla="*/ 1196386 w 5588000"/>
              <a:gd name="connsiteY11" fmla="*/ 5137685 h 6858000"/>
              <a:gd name="connsiteX12" fmla="*/ 1284295 w 5588000"/>
              <a:gd name="connsiteY12" fmla="*/ 4901875 h 6858000"/>
              <a:gd name="connsiteX13" fmla="*/ 1297725 w 5588000"/>
              <a:gd name="connsiteY13" fmla="*/ 4892712 h 6858000"/>
              <a:gd name="connsiteX14" fmla="*/ 409473 w 5588000"/>
              <a:gd name="connsiteY14" fmla="*/ 4836202 h 6858000"/>
              <a:gd name="connsiteX15" fmla="*/ 421072 w 5588000"/>
              <a:gd name="connsiteY15" fmla="*/ 4844450 h 6858000"/>
              <a:gd name="connsiteX16" fmla="*/ 832537 w 5588000"/>
              <a:gd name="connsiteY16" fmla="*/ 5944083 h 6858000"/>
              <a:gd name="connsiteX17" fmla="*/ 832537 w 5588000"/>
              <a:gd name="connsiteY17" fmla="*/ 6017392 h 6858000"/>
              <a:gd name="connsiteX18" fmla="*/ 666486 w 5588000"/>
              <a:gd name="connsiteY18" fmla="*/ 6460911 h 6858000"/>
              <a:gd name="connsiteX19" fmla="*/ 644508 w 5588000"/>
              <a:gd name="connsiteY19" fmla="*/ 6460911 h 6858000"/>
              <a:gd name="connsiteX20" fmla="*/ 233043 w 5588000"/>
              <a:gd name="connsiteY20" fmla="*/ 5360055 h 6858000"/>
              <a:gd name="connsiteX21" fmla="*/ 233043 w 5588000"/>
              <a:gd name="connsiteY21" fmla="*/ 5285525 h 6858000"/>
              <a:gd name="connsiteX22" fmla="*/ 397873 w 5588000"/>
              <a:gd name="connsiteY22" fmla="*/ 4844450 h 6858000"/>
              <a:gd name="connsiteX23" fmla="*/ 409473 w 5588000"/>
              <a:gd name="connsiteY23" fmla="*/ 4836202 h 6858000"/>
              <a:gd name="connsiteX24" fmla="*/ 339741 w 5588000"/>
              <a:gd name="connsiteY24" fmla="*/ 4630985 h 6858000"/>
              <a:gd name="connsiteX25" fmla="*/ 372233 w 5588000"/>
              <a:gd name="connsiteY25" fmla="*/ 4717381 h 6858000"/>
              <a:gd name="connsiteX26" fmla="*/ 372233 w 5588000"/>
              <a:gd name="connsiteY26" fmla="*/ 4817570 h 6858000"/>
              <a:gd name="connsiteX27" fmla="*/ 209845 w 5588000"/>
              <a:gd name="connsiteY27" fmla="*/ 5250092 h 6858000"/>
              <a:gd name="connsiteX28" fmla="*/ 189088 w 5588000"/>
              <a:gd name="connsiteY28" fmla="*/ 5250092 h 6858000"/>
              <a:gd name="connsiteX29" fmla="*/ 150365 w 5588000"/>
              <a:gd name="connsiteY29" fmla="*/ 5146758 h 6858000"/>
              <a:gd name="connsiteX30" fmla="*/ 769047 w 5588000"/>
              <a:gd name="connsiteY30" fmla="*/ 3970852 h 6858000"/>
              <a:gd name="connsiteX31" fmla="*/ 918005 w 5588000"/>
              <a:gd name="connsiteY31" fmla="*/ 3970852 h 6858000"/>
              <a:gd name="connsiteX32" fmla="*/ 979054 w 5588000"/>
              <a:gd name="connsiteY32" fmla="*/ 4013616 h 6858000"/>
              <a:gd name="connsiteX33" fmla="*/ 1265981 w 5588000"/>
              <a:gd name="connsiteY33" fmla="*/ 4778472 h 6858000"/>
              <a:gd name="connsiteX34" fmla="*/ 1265981 w 5588000"/>
              <a:gd name="connsiteY34" fmla="*/ 4859111 h 6858000"/>
              <a:gd name="connsiteX35" fmla="*/ 877713 w 5588000"/>
              <a:gd name="connsiteY35" fmla="*/ 5896432 h 6858000"/>
              <a:gd name="connsiteX36" fmla="*/ 849630 w 5588000"/>
              <a:gd name="connsiteY36" fmla="*/ 5896432 h 6858000"/>
              <a:gd name="connsiteX37" fmla="*/ 445491 w 5588000"/>
              <a:gd name="connsiteY37" fmla="*/ 4816348 h 6858000"/>
              <a:gd name="connsiteX38" fmla="*/ 445491 w 5588000"/>
              <a:gd name="connsiteY38" fmla="*/ 4716159 h 6858000"/>
              <a:gd name="connsiteX39" fmla="*/ 707998 w 5588000"/>
              <a:gd name="connsiteY39" fmla="*/ 4013616 h 6858000"/>
              <a:gd name="connsiteX40" fmla="*/ 769047 w 5588000"/>
              <a:gd name="connsiteY40" fmla="*/ 3970852 h 6858000"/>
              <a:gd name="connsiteX41" fmla="*/ 842915 w 5588000"/>
              <a:gd name="connsiteY41" fmla="*/ 3677006 h 6858000"/>
              <a:gd name="connsiteX42" fmla="*/ 855735 w 5588000"/>
              <a:gd name="connsiteY42" fmla="*/ 3686169 h 6858000"/>
              <a:gd name="connsiteX43" fmla="*/ 941204 w 5588000"/>
              <a:gd name="connsiteY43" fmla="*/ 3914648 h 6858000"/>
              <a:gd name="connsiteX44" fmla="*/ 924110 w 5588000"/>
              <a:gd name="connsiteY44" fmla="*/ 3939085 h 6858000"/>
              <a:gd name="connsiteX45" fmla="*/ 762942 w 5588000"/>
              <a:gd name="connsiteY45" fmla="*/ 3939085 h 6858000"/>
              <a:gd name="connsiteX46" fmla="*/ 744627 w 5588000"/>
              <a:gd name="connsiteY46" fmla="*/ 3914648 h 6858000"/>
              <a:gd name="connsiteX47" fmla="*/ 830095 w 5588000"/>
              <a:gd name="connsiteY47" fmla="*/ 3686169 h 6858000"/>
              <a:gd name="connsiteX48" fmla="*/ 842915 w 5588000"/>
              <a:gd name="connsiteY48" fmla="*/ 3677006 h 6858000"/>
              <a:gd name="connsiteX49" fmla="*/ 770576 w 5588000"/>
              <a:gd name="connsiteY49" fmla="*/ 3457588 h 6858000"/>
              <a:gd name="connsiteX50" fmla="*/ 809339 w 5588000"/>
              <a:gd name="connsiteY50" fmla="*/ 3561544 h 6858000"/>
              <a:gd name="connsiteX51" fmla="*/ 809339 w 5588000"/>
              <a:gd name="connsiteY51" fmla="*/ 3651958 h 6858000"/>
              <a:gd name="connsiteX52" fmla="*/ 421072 w 5588000"/>
              <a:gd name="connsiteY52" fmla="*/ 4689279 h 6858000"/>
              <a:gd name="connsiteX53" fmla="*/ 397873 w 5588000"/>
              <a:gd name="connsiteY53" fmla="*/ 4689279 h 6858000"/>
              <a:gd name="connsiteX54" fmla="*/ 357459 w 5588000"/>
              <a:gd name="connsiteY54" fmla="*/ 4582729 h 6858000"/>
              <a:gd name="connsiteX55" fmla="*/ 1181734 w 5588000"/>
              <a:gd name="connsiteY55" fmla="*/ 2849226 h 6858000"/>
              <a:gd name="connsiteX56" fmla="*/ 1421043 w 5588000"/>
              <a:gd name="connsiteY56" fmla="*/ 2849226 h 6858000"/>
              <a:gd name="connsiteX57" fmla="*/ 1471103 w 5588000"/>
              <a:gd name="connsiteY57" fmla="*/ 2883437 h 6858000"/>
              <a:gd name="connsiteX58" fmla="*/ 1725063 w 5588000"/>
              <a:gd name="connsiteY58" fmla="*/ 3562766 h 6858000"/>
              <a:gd name="connsiteX59" fmla="*/ 1725063 w 5588000"/>
              <a:gd name="connsiteY59" fmla="*/ 3631187 h 6858000"/>
              <a:gd name="connsiteX60" fmla="*/ 1311156 w 5588000"/>
              <a:gd name="connsiteY60" fmla="*/ 4738152 h 6858000"/>
              <a:gd name="connsiteX61" fmla="*/ 1284295 w 5588000"/>
              <a:gd name="connsiteY61" fmla="*/ 4738152 h 6858000"/>
              <a:gd name="connsiteX62" fmla="*/ 877713 w 5588000"/>
              <a:gd name="connsiteY62" fmla="*/ 3651958 h 6858000"/>
              <a:gd name="connsiteX63" fmla="*/ 877713 w 5588000"/>
              <a:gd name="connsiteY63" fmla="*/ 3561544 h 6858000"/>
              <a:gd name="connsiteX64" fmla="*/ 1131674 w 5588000"/>
              <a:gd name="connsiteY64" fmla="*/ 2883437 h 6858000"/>
              <a:gd name="connsiteX65" fmla="*/ 1181734 w 5588000"/>
              <a:gd name="connsiteY65" fmla="*/ 2849226 h 6858000"/>
              <a:gd name="connsiteX66" fmla="*/ 993948 w 5588000"/>
              <a:gd name="connsiteY66" fmla="*/ 2849226 h 6858000"/>
              <a:gd name="connsiteX67" fmla="*/ 1081615 w 5588000"/>
              <a:gd name="connsiteY67" fmla="*/ 2849226 h 6858000"/>
              <a:gd name="connsiteX68" fmla="*/ 1099929 w 5588000"/>
              <a:gd name="connsiteY68" fmla="*/ 2876106 h 6858000"/>
              <a:gd name="connsiteX69" fmla="*/ 855735 w 5588000"/>
              <a:gd name="connsiteY69" fmla="*/ 3527333 h 6858000"/>
              <a:gd name="connsiteX70" fmla="*/ 830095 w 5588000"/>
              <a:gd name="connsiteY70" fmla="*/ 3527333 h 6858000"/>
              <a:gd name="connsiteX71" fmla="*/ 787495 w 5588000"/>
              <a:gd name="connsiteY71" fmla="*/ 3411509 h 6858000"/>
              <a:gd name="connsiteX72" fmla="*/ 1223854 w 5588000"/>
              <a:gd name="connsiteY72" fmla="*/ 2223069 h 6858000"/>
              <a:gd name="connsiteX73" fmla="*/ 1435695 w 5588000"/>
              <a:gd name="connsiteY73" fmla="*/ 2790579 h 6858000"/>
              <a:gd name="connsiteX74" fmla="*/ 1417380 w 5588000"/>
              <a:gd name="connsiteY74" fmla="*/ 2816237 h 6858000"/>
              <a:gd name="connsiteX75" fmla="*/ 1006061 w 5588000"/>
              <a:gd name="connsiteY75" fmla="*/ 2816237 h 6858000"/>
              <a:gd name="connsiteX76" fmla="*/ 1859370 w 5588000"/>
              <a:gd name="connsiteY76" fmla="*/ 929754 h 6858000"/>
              <a:gd name="connsiteX77" fmla="*/ 2690847 w 5588000"/>
              <a:gd name="connsiteY77" fmla="*/ 929754 h 6858000"/>
              <a:gd name="connsiteX78" fmla="*/ 2720150 w 5588000"/>
              <a:gd name="connsiteY78" fmla="*/ 972518 h 6858000"/>
              <a:gd name="connsiteX79" fmla="*/ 2289150 w 5588000"/>
              <a:gd name="connsiteY79" fmla="*/ 2123468 h 6858000"/>
              <a:gd name="connsiteX80" fmla="*/ 2261067 w 5588000"/>
              <a:gd name="connsiteY80" fmla="*/ 2123468 h 6858000"/>
              <a:gd name="connsiteX81" fmla="*/ 1830067 w 5588000"/>
              <a:gd name="connsiteY81" fmla="*/ 972518 h 6858000"/>
              <a:gd name="connsiteX82" fmla="*/ 1859370 w 5588000"/>
              <a:gd name="connsiteY82" fmla="*/ 929754 h 6858000"/>
              <a:gd name="connsiteX83" fmla="*/ 1698719 w 5588000"/>
              <a:gd name="connsiteY83" fmla="*/ 929754 h 6858000"/>
              <a:gd name="connsiteX84" fmla="*/ 1742157 w 5588000"/>
              <a:gd name="connsiteY84" fmla="*/ 929754 h 6858000"/>
              <a:gd name="connsiteX85" fmla="*/ 1793438 w 5588000"/>
              <a:gd name="connsiteY85" fmla="*/ 965187 h 6858000"/>
              <a:gd name="connsiteX86" fmla="*/ 2242753 w 5588000"/>
              <a:gd name="connsiteY86" fmla="*/ 2166231 h 6858000"/>
              <a:gd name="connsiteX87" fmla="*/ 2242753 w 5588000"/>
              <a:gd name="connsiteY87" fmla="*/ 2249315 h 6858000"/>
              <a:gd name="connsiteX88" fmla="*/ 1769018 w 5588000"/>
              <a:gd name="connsiteY88" fmla="*/ 3515115 h 6858000"/>
              <a:gd name="connsiteX89" fmla="*/ 1743378 w 5588000"/>
              <a:gd name="connsiteY89" fmla="*/ 3515115 h 6858000"/>
              <a:gd name="connsiteX90" fmla="*/ 1240984 w 5588000"/>
              <a:gd name="connsiteY90" fmla="*/ 2176414 h 6858000"/>
              <a:gd name="connsiteX91" fmla="*/ 3120159 w 5588000"/>
              <a:gd name="connsiteY91" fmla="*/ 0 h 6858000"/>
              <a:gd name="connsiteX92" fmla="*/ 5588000 w 5588000"/>
              <a:gd name="connsiteY92" fmla="*/ 0 h 6858000"/>
              <a:gd name="connsiteX93" fmla="*/ 5588000 w 5588000"/>
              <a:gd name="connsiteY93" fmla="*/ 6858000 h 6858000"/>
              <a:gd name="connsiteX94" fmla="*/ 477930 w 5588000"/>
              <a:gd name="connsiteY94" fmla="*/ 6858000 h 6858000"/>
              <a:gd name="connsiteX95" fmla="*/ 64294 w 5588000"/>
              <a:gd name="connsiteY95" fmla="*/ 5731369 h 6858000"/>
              <a:gd name="connsiteX96" fmla="*/ 190309 w 5588000"/>
              <a:gd name="connsiteY96" fmla="*/ 5396710 h 6858000"/>
              <a:gd name="connsiteX97" fmla="*/ 211066 w 5588000"/>
              <a:gd name="connsiteY97" fmla="*/ 5396710 h 6858000"/>
              <a:gd name="connsiteX98" fmla="*/ 627415 w 5588000"/>
              <a:gd name="connsiteY98" fmla="*/ 6508562 h 6858000"/>
              <a:gd name="connsiteX99" fmla="*/ 627415 w 5588000"/>
              <a:gd name="connsiteY99" fmla="*/ 6564765 h 6858000"/>
              <a:gd name="connsiteX100" fmla="*/ 517528 w 5588000"/>
              <a:gd name="connsiteY100" fmla="*/ 6854335 h 6858000"/>
              <a:gd name="connsiteX101" fmla="*/ 552936 w 5588000"/>
              <a:gd name="connsiteY101" fmla="*/ 6854335 h 6858000"/>
              <a:gd name="connsiteX102" fmla="*/ 644508 w 5588000"/>
              <a:gd name="connsiteY102" fmla="*/ 6612416 h 6858000"/>
              <a:gd name="connsiteX103" fmla="*/ 666486 w 5588000"/>
              <a:gd name="connsiteY103" fmla="*/ 6612416 h 6858000"/>
              <a:gd name="connsiteX104" fmla="*/ 760500 w 5588000"/>
              <a:gd name="connsiteY104" fmla="*/ 6854335 h 6858000"/>
              <a:gd name="connsiteX105" fmla="*/ 795908 w 5588000"/>
              <a:gd name="connsiteY105" fmla="*/ 6854335 h 6858000"/>
              <a:gd name="connsiteX106" fmla="*/ 683579 w 5588000"/>
              <a:gd name="connsiteY106" fmla="*/ 6564765 h 6858000"/>
              <a:gd name="connsiteX107" fmla="*/ 683579 w 5588000"/>
              <a:gd name="connsiteY107" fmla="*/ 6508562 h 6858000"/>
              <a:gd name="connsiteX108" fmla="*/ 849630 w 5588000"/>
              <a:gd name="connsiteY108" fmla="*/ 6063821 h 6858000"/>
              <a:gd name="connsiteX109" fmla="*/ 877713 w 5588000"/>
              <a:gd name="connsiteY109" fmla="*/ 6063821 h 6858000"/>
              <a:gd name="connsiteX110" fmla="*/ 1176850 w 5588000"/>
              <a:gd name="connsiteY110" fmla="*/ 6854335 h 6858000"/>
              <a:gd name="connsiteX111" fmla="*/ 1212258 w 5588000"/>
              <a:gd name="connsiteY111" fmla="*/ 6854335 h 6858000"/>
              <a:gd name="connsiteX112" fmla="*/ 894806 w 5588000"/>
              <a:gd name="connsiteY112" fmla="*/ 6017392 h 6858000"/>
              <a:gd name="connsiteX113" fmla="*/ 894806 w 5588000"/>
              <a:gd name="connsiteY113" fmla="*/ 5944083 h 6858000"/>
              <a:gd name="connsiteX114" fmla="*/ 1164640 w 5588000"/>
              <a:gd name="connsiteY114" fmla="*/ 5220769 h 6858000"/>
              <a:gd name="connsiteX115" fmla="*/ 1207374 w 5588000"/>
              <a:gd name="connsiteY115" fmla="*/ 5191445 h 6858000"/>
              <a:gd name="connsiteX116" fmla="*/ 1388077 w 5588000"/>
              <a:gd name="connsiteY116" fmla="*/ 5191445 h 6858000"/>
              <a:gd name="connsiteX117" fmla="*/ 1430811 w 5588000"/>
              <a:gd name="connsiteY117" fmla="*/ 5220769 h 6858000"/>
              <a:gd name="connsiteX118" fmla="*/ 2046177 w 5588000"/>
              <a:gd name="connsiteY118" fmla="*/ 6854335 h 6858000"/>
              <a:gd name="connsiteX119" fmla="*/ 2081585 w 5588000"/>
              <a:gd name="connsiteY119" fmla="*/ 6854335 h 6858000"/>
              <a:gd name="connsiteX120" fmla="*/ 1330692 w 5588000"/>
              <a:gd name="connsiteY120" fmla="*/ 4860333 h 6858000"/>
              <a:gd name="connsiteX121" fmla="*/ 1330692 w 5588000"/>
              <a:gd name="connsiteY121" fmla="*/ 4779693 h 6858000"/>
              <a:gd name="connsiteX122" fmla="*/ 2040096 w 5588000"/>
              <a:gd name="connsiteY122" fmla="*/ 0 h 6858000"/>
              <a:gd name="connsiteX123" fmla="*/ 3085954 w 5588000"/>
              <a:gd name="connsiteY123" fmla="*/ 0 h 6858000"/>
              <a:gd name="connsiteX124" fmla="*/ 2749453 w 5588000"/>
              <a:gd name="connsiteY124" fmla="*/ 896765 h 6858000"/>
              <a:gd name="connsiteX125" fmla="*/ 1710832 w 5588000"/>
              <a:gd name="connsiteY125" fmla="*/ 896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588000" h="6858000">
                <a:moveTo>
                  <a:pt x="133386" y="5193000"/>
                </a:moveTo>
                <a:lnTo>
                  <a:pt x="168332" y="5285525"/>
                </a:lnTo>
                <a:cubicBezTo>
                  <a:pt x="176879" y="5309961"/>
                  <a:pt x="176879" y="5335619"/>
                  <a:pt x="168332" y="5360055"/>
                </a:cubicBezTo>
                <a:lnTo>
                  <a:pt x="47220" y="5684863"/>
                </a:lnTo>
                <a:lnTo>
                  <a:pt x="0" y="5556250"/>
                </a:lnTo>
                <a:lnTo>
                  <a:pt x="46176" y="5430520"/>
                </a:lnTo>
                <a:close/>
                <a:moveTo>
                  <a:pt x="1297725" y="4892712"/>
                </a:moveTo>
                <a:cubicBezTo>
                  <a:pt x="1303220" y="4892712"/>
                  <a:pt x="1308714" y="4895766"/>
                  <a:pt x="1311156" y="4901875"/>
                </a:cubicBezTo>
                <a:lnTo>
                  <a:pt x="1399066" y="5137685"/>
                </a:lnTo>
                <a:cubicBezTo>
                  <a:pt x="1402729" y="5147460"/>
                  <a:pt x="1395403" y="5158456"/>
                  <a:pt x="1384414" y="5158456"/>
                </a:cubicBezTo>
                <a:lnTo>
                  <a:pt x="1211037" y="5158456"/>
                </a:lnTo>
                <a:cubicBezTo>
                  <a:pt x="1200048" y="5158456"/>
                  <a:pt x="1192723" y="5147460"/>
                  <a:pt x="1196386" y="5137685"/>
                </a:cubicBezTo>
                <a:lnTo>
                  <a:pt x="1284295" y="4901875"/>
                </a:lnTo>
                <a:cubicBezTo>
                  <a:pt x="1286737" y="4895766"/>
                  <a:pt x="1292231" y="4892712"/>
                  <a:pt x="1297725" y="4892712"/>
                </a:cubicBezTo>
                <a:close/>
                <a:moveTo>
                  <a:pt x="409473" y="4836202"/>
                </a:moveTo>
                <a:cubicBezTo>
                  <a:pt x="414357" y="4836202"/>
                  <a:pt x="419241" y="4838952"/>
                  <a:pt x="421072" y="4844450"/>
                </a:cubicBezTo>
                <a:lnTo>
                  <a:pt x="832537" y="5944083"/>
                </a:lnTo>
                <a:cubicBezTo>
                  <a:pt x="841084" y="5967298"/>
                  <a:pt x="841084" y="5992956"/>
                  <a:pt x="832537" y="6017392"/>
                </a:cubicBezTo>
                <a:lnTo>
                  <a:pt x="666486" y="6460911"/>
                </a:lnTo>
                <a:cubicBezTo>
                  <a:pt x="662823" y="6470685"/>
                  <a:pt x="648171" y="6470685"/>
                  <a:pt x="644508" y="6460911"/>
                </a:cubicBezTo>
                <a:lnTo>
                  <a:pt x="233043" y="5360055"/>
                </a:lnTo>
                <a:cubicBezTo>
                  <a:pt x="224496" y="5335619"/>
                  <a:pt x="224496" y="5309961"/>
                  <a:pt x="233043" y="5285525"/>
                </a:cubicBezTo>
                <a:lnTo>
                  <a:pt x="397873" y="4844450"/>
                </a:lnTo>
                <a:cubicBezTo>
                  <a:pt x="399705" y="4838952"/>
                  <a:pt x="404589" y="4836202"/>
                  <a:pt x="409473" y="4836202"/>
                </a:cubicBezTo>
                <a:close/>
                <a:moveTo>
                  <a:pt x="339741" y="4630985"/>
                </a:moveTo>
                <a:lnTo>
                  <a:pt x="372233" y="4717381"/>
                </a:lnTo>
                <a:cubicBezTo>
                  <a:pt x="384443" y="4749148"/>
                  <a:pt x="384443" y="4784581"/>
                  <a:pt x="372233" y="4817570"/>
                </a:cubicBezTo>
                <a:lnTo>
                  <a:pt x="209845" y="5250092"/>
                </a:lnTo>
                <a:cubicBezTo>
                  <a:pt x="206182" y="5259867"/>
                  <a:pt x="192751" y="5259867"/>
                  <a:pt x="189088" y="5250092"/>
                </a:cubicBezTo>
                <a:lnTo>
                  <a:pt x="150365" y="5146758"/>
                </a:lnTo>
                <a:close/>
                <a:moveTo>
                  <a:pt x="769047" y="3970852"/>
                </a:moveTo>
                <a:lnTo>
                  <a:pt x="918005" y="3970852"/>
                </a:lnTo>
                <a:cubicBezTo>
                  <a:pt x="944867" y="3970852"/>
                  <a:pt x="969286" y="3987957"/>
                  <a:pt x="979054" y="4013616"/>
                </a:cubicBezTo>
                <a:lnTo>
                  <a:pt x="1265981" y="4778472"/>
                </a:lnTo>
                <a:cubicBezTo>
                  <a:pt x="1275748" y="4804130"/>
                  <a:pt x="1275748" y="4832232"/>
                  <a:pt x="1265981" y="4859111"/>
                </a:cubicBezTo>
                <a:lnTo>
                  <a:pt x="877713" y="5896432"/>
                </a:lnTo>
                <a:cubicBezTo>
                  <a:pt x="872829" y="5909872"/>
                  <a:pt x="854514" y="5909872"/>
                  <a:pt x="849630" y="5896432"/>
                </a:cubicBezTo>
                <a:lnTo>
                  <a:pt x="445491" y="4816348"/>
                </a:lnTo>
                <a:cubicBezTo>
                  <a:pt x="433281" y="4784581"/>
                  <a:pt x="433281" y="4749148"/>
                  <a:pt x="445491" y="4716159"/>
                </a:cubicBezTo>
                <a:lnTo>
                  <a:pt x="707998" y="4013616"/>
                </a:lnTo>
                <a:cubicBezTo>
                  <a:pt x="717766" y="3987957"/>
                  <a:pt x="742185" y="3970852"/>
                  <a:pt x="769047" y="3970852"/>
                </a:cubicBezTo>
                <a:close/>
                <a:moveTo>
                  <a:pt x="842915" y="3677006"/>
                </a:moveTo>
                <a:cubicBezTo>
                  <a:pt x="848104" y="3677006"/>
                  <a:pt x="853293" y="3680060"/>
                  <a:pt x="855735" y="3686169"/>
                </a:cubicBezTo>
                <a:lnTo>
                  <a:pt x="941204" y="3914648"/>
                </a:lnTo>
                <a:cubicBezTo>
                  <a:pt x="946088" y="3926867"/>
                  <a:pt x="936320" y="3939085"/>
                  <a:pt x="924110" y="3939085"/>
                </a:cubicBezTo>
                <a:lnTo>
                  <a:pt x="762942" y="3939085"/>
                </a:lnTo>
                <a:cubicBezTo>
                  <a:pt x="749511" y="3940307"/>
                  <a:pt x="740964" y="3926867"/>
                  <a:pt x="744627" y="3914648"/>
                </a:cubicBezTo>
                <a:lnTo>
                  <a:pt x="830095" y="3686169"/>
                </a:lnTo>
                <a:cubicBezTo>
                  <a:pt x="832537" y="3680060"/>
                  <a:pt x="837726" y="3677006"/>
                  <a:pt x="842915" y="3677006"/>
                </a:cubicBezTo>
                <a:close/>
                <a:moveTo>
                  <a:pt x="770576" y="3457588"/>
                </a:moveTo>
                <a:lnTo>
                  <a:pt x="809339" y="3561544"/>
                </a:lnTo>
                <a:cubicBezTo>
                  <a:pt x="820327" y="3590868"/>
                  <a:pt x="820327" y="3622635"/>
                  <a:pt x="809339" y="3651958"/>
                </a:cubicBezTo>
                <a:lnTo>
                  <a:pt x="421072" y="4689279"/>
                </a:lnTo>
                <a:cubicBezTo>
                  <a:pt x="417409" y="4700275"/>
                  <a:pt x="401536" y="4700275"/>
                  <a:pt x="397873" y="4689279"/>
                </a:cubicBezTo>
                <a:lnTo>
                  <a:pt x="357459" y="4582729"/>
                </a:lnTo>
                <a:close/>
                <a:moveTo>
                  <a:pt x="1181734" y="2849226"/>
                </a:moveTo>
                <a:lnTo>
                  <a:pt x="1421043" y="2849226"/>
                </a:lnTo>
                <a:cubicBezTo>
                  <a:pt x="1443021" y="2849226"/>
                  <a:pt x="1462556" y="2862666"/>
                  <a:pt x="1471103" y="2883437"/>
                </a:cubicBezTo>
                <a:lnTo>
                  <a:pt x="1725063" y="3562766"/>
                </a:lnTo>
                <a:cubicBezTo>
                  <a:pt x="1733610" y="3584758"/>
                  <a:pt x="1733610" y="3609195"/>
                  <a:pt x="1725063" y="3631187"/>
                </a:cubicBezTo>
                <a:lnTo>
                  <a:pt x="1311156" y="4738152"/>
                </a:lnTo>
                <a:cubicBezTo>
                  <a:pt x="1306272" y="4750370"/>
                  <a:pt x="1289179" y="4750370"/>
                  <a:pt x="1284295" y="4738152"/>
                </a:cubicBezTo>
                <a:lnTo>
                  <a:pt x="877713" y="3651958"/>
                </a:lnTo>
                <a:cubicBezTo>
                  <a:pt x="866724" y="3622635"/>
                  <a:pt x="866724" y="3590868"/>
                  <a:pt x="877713" y="3561544"/>
                </a:cubicBezTo>
                <a:lnTo>
                  <a:pt x="1131674" y="2883437"/>
                </a:lnTo>
                <a:cubicBezTo>
                  <a:pt x="1139000" y="2862666"/>
                  <a:pt x="1159757" y="2849226"/>
                  <a:pt x="1181734" y="2849226"/>
                </a:cubicBezTo>
                <a:close/>
                <a:moveTo>
                  <a:pt x="993948" y="2849226"/>
                </a:moveTo>
                <a:lnTo>
                  <a:pt x="1081615" y="2849226"/>
                </a:lnTo>
                <a:cubicBezTo>
                  <a:pt x="1095045" y="2849226"/>
                  <a:pt x="1104813" y="2862666"/>
                  <a:pt x="1099929" y="2876106"/>
                </a:cubicBezTo>
                <a:lnTo>
                  <a:pt x="855735" y="3527333"/>
                </a:lnTo>
                <a:cubicBezTo>
                  <a:pt x="850851" y="3539551"/>
                  <a:pt x="834979" y="3539551"/>
                  <a:pt x="830095" y="3527333"/>
                </a:cubicBezTo>
                <a:lnTo>
                  <a:pt x="787495" y="3411509"/>
                </a:lnTo>
                <a:close/>
                <a:moveTo>
                  <a:pt x="1223854" y="2223069"/>
                </a:moveTo>
                <a:lnTo>
                  <a:pt x="1435695" y="2790579"/>
                </a:lnTo>
                <a:cubicBezTo>
                  <a:pt x="1440579" y="2802797"/>
                  <a:pt x="1430811" y="2816237"/>
                  <a:pt x="1417380" y="2816237"/>
                </a:cubicBezTo>
                <a:lnTo>
                  <a:pt x="1006061" y="2816237"/>
                </a:lnTo>
                <a:close/>
                <a:moveTo>
                  <a:pt x="1859370" y="929754"/>
                </a:moveTo>
                <a:lnTo>
                  <a:pt x="2690847" y="929754"/>
                </a:lnTo>
                <a:cubicBezTo>
                  <a:pt x="2712825" y="929754"/>
                  <a:pt x="2727476" y="951747"/>
                  <a:pt x="2720150" y="972518"/>
                </a:cubicBezTo>
                <a:lnTo>
                  <a:pt x="2289150" y="2123468"/>
                </a:lnTo>
                <a:cubicBezTo>
                  <a:pt x="2284266" y="2136908"/>
                  <a:pt x="2265951" y="2136908"/>
                  <a:pt x="2261067" y="2123468"/>
                </a:cubicBezTo>
                <a:lnTo>
                  <a:pt x="1830067" y="972518"/>
                </a:lnTo>
                <a:cubicBezTo>
                  <a:pt x="1822741" y="951747"/>
                  <a:pt x="1837392" y="929754"/>
                  <a:pt x="1859370" y="929754"/>
                </a:cubicBezTo>
                <a:close/>
                <a:moveTo>
                  <a:pt x="1698719" y="929754"/>
                </a:moveTo>
                <a:lnTo>
                  <a:pt x="1742157" y="929754"/>
                </a:lnTo>
                <a:cubicBezTo>
                  <a:pt x="1765355" y="929754"/>
                  <a:pt x="1784891" y="944416"/>
                  <a:pt x="1793438" y="965187"/>
                </a:cubicBezTo>
                <a:lnTo>
                  <a:pt x="2242753" y="2166231"/>
                </a:lnTo>
                <a:cubicBezTo>
                  <a:pt x="2252521" y="2193111"/>
                  <a:pt x="2252521" y="2222435"/>
                  <a:pt x="2242753" y="2249315"/>
                </a:cubicBezTo>
                <a:lnTo>
                  <a:pt x="1769018" y="3515115"/>
                </a:lnTo>
                <a:cubicBezTo>
                  <a:pt x="1764134" y="3527333"/>
                  <a:pt x="1747041" y="3527333"/>
                  <a:pt x="1743378" y="3515115"/>
                </a:cubicBezTo>
                <a:lnTo>
                  <a:pt x="1240984" y="2176414"/>
                </a:lnTo>
                <a:close/>
                <a:moveTo>
                  <a:pt x="3120159" y="0"/>
                </a:moveTo>
                <a:lnTo>
                  <a:pt x="5588000" y="0"/>
                </a:lnTo>
                <a:lnTo>
                  <a:pt x="5588000" y="6858000"/>
                </a:lnTo>
                <a:lnTo>
                  <a:pt x="477930" y="6858000"/>
                </a:lnTo>
                <a:lnTo>
                  <a:pt x="64294" y="5731369"/>
                </a:lnTo>
                <a:lnTo>
                  <a:pt x="190309" y="5396710"/>
                </a:lnTo>
                <a:cubicBezTo>
                  <a:pt x="193972" y="5386936"/>
                  <a:pt x="207403" y="5386936"/>
                  <a:pt x="211066" y="5396710"/>
                </a:cubicBezTo>
                <a:lnTo>
                  <a:pt x="627415" y="6508562"/>
                </a:lnTo>
                <a:cubicBezTo>
                  <a:pt x="634741" y="6526889"/>
                  <a:pt x="634741" y="6546438"/>
                  <a:pt x="627415" y="6564765"/>
                </a:cubicBezTo>
                <a:lnTo>
                  <a:pt x="517528" y="6854335"/>
                </a:lnTo>
                <a:lnTo>
                  <a:pt x="552936" y="6854335"/>
                </a:lnTo>
                <a:lnTo>
                  <a:pt x="644508" y="6612416"/>
                </a:lnTo>
                <a:cubicBezTo>
                  <a:pt x="648171" y="6602641"/>
                  <a:pt x="662823" y="6602641"/>
                  <a:pt x="666486" y="6612416"/>
                </a:cubicBezTo>
                <a:lnTo>
                  <a:pt x="760500" y="6854335"/>
                </a:lnTo>
                <a:lnTo>
                  <a:pt x="795908" y="6854335"/>
                </a:lnTo>
                <a:lnTo>
                  <a:pt x="683579" y="6564765"/>
                </a:lnTo>
                <a:cubicBezTo>
                  <a:pt x="676253" y="6546438"/>
                  <a:pt x="676253" y="6526889"/>
                  <a:pt x="683579" y="6508562"/>
                </a:cubicBezTo>
                <a:lnTo>
                  <a:pt x="849630" y="6063821"/>
                </a:lnTo>
                <a:cubicBezTo>
                  <a:pt x="854514" y="6050381"/>
                  <a:pt x="872829" y="6050381"/>
                  <a:pt x="877713" y="6063821"/>
                </a:cubicBezTo>
                <a:lnTo>
                  <a:pt x="1176850" y="6854335"/>
                </a:lnTo>
                <a:lnTo>
                  <a:pt x="1212258" y="6854335"/>
                </a:lnTo>
                <a:lnTo>
                  <a:pt x="894806" y="6017392"/>
                </a:lnTo>
                <a:cubicBezTo>
                  <a:pt x="886259" y="5994177"/>
                  <a:pt x="886259" y="5967298"/>
                  <a:pt x="894806" y="5944083"/>
                </a:cubicBezTo>
                <a:lnTo>
                  <a:pt x="1164640" y="5220769"/>
                </a:lnTo>
                <a:cubicBezTo>
                  <a:pt x="1170745" y="5203663"/>
                  <a:pt x="1187839" y="5191445"/>
                  <a:pt x="1207374" y="5191445"/>
                </a:cubicBezTo>
                <a:lnTo>
                  <a:pt x="1388077" y="5191445"/>
                </a:lnTo>
                <a:cubicBezTo>
                  <a:pt x="1406392" y="5191445"/>
                  <a:pt x="1423485" y="5203663"/>
                  <a:pt x="1430811" y="5220769"/>
                </a:cubicBezTo>
                <a:lnTo>
                  <a:pt x="2046177" y="6854335"/>
                </a:lnTo>
                <a:lnTo>
                  <a:pt x="2081585" y="6854335"/>
                </a:lnTo>
                <a:lnTo>
                  <a:pt x="1330692" y="4860333"/>
                </a:lnTo>
                <a:cubicBezTo>
                  <a:pt x="1320924" y="4834675"/>
                  <a:pt x="1320924" y="4806573"/>
                  <a:pt x="1330692" y="4779693"/>
                </a:cubicBezTo>
                <a:close/>
                <a:moveTo>
                  <a:pt x="2040096" y="0"/>
                </a:moveTo>
                <a:lnTo>
                  <a:pt x="3085954" y="0"/>
                </a:lnTo>
                <a:lnTo>
                  <a:pt x="2749453" y="896765"/>
                </a:lnTo>
                <a:lnTo>
                  <a:pt x="1710832" y="896765"/>
                </a:lnTo>
                <a:close/>
              </a:path>
            </a:pathLst>
          </a:custGeom>
          <a:noFill/>
        </p:spPr>
        <p:txBody>
          <a:bodyPr wrap="square" anchor="ctr">
            <a:noAutofit/>
          </a:bodyPr>
          <a:lstStyle>
            <a:lvl1pPr marL="0" indent="0" algn="ctr">
              <a:buNone/>
              <a:defRPr/>
            </a:lvl1pPr>
          </a:lstStyle>
          <a:p>
            <a:r>
              <a:rPr lang="en-US" dirty="0"/>
              <a:t>Click to add image </a:t>
            </a:r>
          </a:p>
        </p:txBody>
      </p:sp>
    </p:spTree>
    <p:extLst>
      <p:ext uri="{BB962C8B-B14F-4D97-AF65-F5344CB8AC3E}">
        <p14:creationId xmlns:p14="http://schemas.microsoft.com/office/powerpoint/2010/main" val="1422067536"/>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Section | Dark | Arch V2.2">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1B77EBE6-779A-DF4B-874D-CAAEFD0B69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33" b="15814"/>
          <a:stretch/>
        </p:blipFill>
        <p:spPr>
          <a:xfrm>
            <a:off x="0" y="0"/>
            <a:ext cx="12192000" cy="6858000"/>
          </a:xfrm>
          <a:prstGeom prst="rect">
            <a:avLst/>
          </a:prstGeom>
        </p:spPr>
      </p:pic>
      <p:sp>
        <p:nvSpPr>
          <p:cNvPr id="10" name="Rectangle 9">
            <a:extLst>
              <a:ext uri="{FF2B5EF4-FFF2-40B4-BE49-F238E27FC236}">
                <a16:creationId xmlns:a16="http://schemas.microsoft.com/office/drawing/2014/main" xmlns="" id="{0234F58F-ED4C-BC4D-9A05-46518100227F}"/>
              </a:ext>
            </a:extLst>
          </p:cNvPr>
          <p:cNvSpPr/>
          <p:nvPr/>
        </p:nvSpPr>
        <p:spPr>
          <a:xfrm>
            <a:off x="-7904" y="-11907"/>
            <a:ext cx="12220575" cy="6881813"/>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2" name="Picture 11">
            <a:extLst>
              <a:ext uri="{FF2B5EF4-FFF2-40B4-BE49-F238E27FC236}">
                <a16:creationId xmlns:a16="http://schemas.microsoft.com/office/drawing/2014/main" xmlns="" id="{7BC0862D-F87D-E34D-A77C-943DE66DF9FD}"/>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750589093"/>
      </p:ext>
    </p:extLst>
  </p:cSld>
  <p:clrMapOvr>
    <a:masterClrMapping/>
  </p:clrMapOvr>
  <p:extLst mod="1">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Section | Dark | Lifestyle V1.1">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825A47E6-0A9A-BC42-B21D-9991049CDC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488" t="21075" r="12488" b="15616"/>
          <a:stretch/>
        </p:blipFill>
        <p:spPr>
          <a:xfrm>
            <a:off x="0" y="0"/>
            <a:ext cx="12192000" cy="6858000"/>
          </a:xfrm>
          <a:prstGeom prst="rect">
            <a:avLst/>
          </a:prstGeom>
        </p:spPr>
      </p:pic>
      <p:sp>
        <p:nvSpPr>
          <p:cNvPr id="10" name="Rectangle 9">
            <a:extLst>
              <a:ext uri="{FF2B5EF4-FFF2-40B4-BE49-F238E27FC236}">
                <a16:creationId xmlns:a16="http://schemas.microsoft.com/office/drawing/2014/main" xmlns="" id="{C57EA79B-0284-E04D-8B2B-EC8E2BFF0A60}"/>
              </a:ext>
            </a:extLst>
          </p:cNvPr>
          <p:cNvSpPr/>
          <p:nvPr/>
        </p:nvSpPr>
        <p:spPr>
          <a:xfrm>
            <a:off x="-17000" y="-12238"/>
            <a:ext cx="12220575" cy="6881813"/>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CF8EE3CA-F5DE-9C44-91A4-8DFBABF0FC15}"/>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1D25B007-73D2-7C4D-8014-0CE5B9229C7F}"/>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2842251056"/>
      </p:ext>
    </p:extLst>
  </p:cSld>
  <p:clrMapOvr>
    <a:masterClrMapping/>
  </p:clrMapOvr>
  <p:extLst mod="1">
    <p:ext uri="{DCECCB84-F9BA-43D5-87BE-67443E8EF086}">
      <p15:sldGuideLst xmlns:p15="http://schemas.microsoft.com/office/powerpoint/2012/main" xmlns="">
        <p15:guide id="7" pos="264">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Section | Dark | Lifestyle V1.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1A86653C-E8BD-084E-80DE-DB7D5389567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488" t="21075" r="12488" b="15616"/>
          <a:stretch/>
        </p:blipFill>
        <p:spPr>
          <a:xfrm>
            <a:off x="0" y="0"/>
            <a:ext cx="12192000" cy="6858000"/>
          </a:xfrm>
          <a:prstGeom prst="rect">
            <a:avLst/>
          </a:prstGeom>
        </p:spPr>
      </p:pic>
      <p:sp>
        <p:nvSpPr>
          <p:cNvPr id="10" name="Rectangle 9">
            <a:extLst>
              <a:ext uri="{FF2B5EF4-FFF2-40B4-BE49-F238E27FC236}">
                <a16:creationId xmlns:a16="http://schemas.microsoft.com/office/drawing/2014/main" xmlns="" id="{0234F58F-ED4C-BC4D-9A05-46518100227F}"/>
              </a:ext>
            </a:extLst>
          </p:cNvPr>
          <p:cNvSpPr/>
          <p:nvPr/>
        </p:nvSpPr>
        <p:spPr>
          <a:xfrm>
            <a:off x="-9144" y="-9144"/>
            <a:ext cx="12220575" cy="6881813"/>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2" name="Picture 11">
            <a:extLst>
              <a:ext uri="{FF2B5EF4-FFF2-40B4-BE49-F238E27FC236}">
                <a16:creationId xmlns:a16="http://schemas.microsoft.com/office/drawing/2014/main" xmlns="" id="{7BC0862D-F87D-E34D-A77C-943DE66DF9FD}"/>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1965441651"/>
      </p:ext>
    </p:extLst>
  </p:cSld>
  <p:clrMapOvr>
    <a:masterClrMapping/>
  </p:clrMapOvr>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Section | Dark | Lifestyle V2.1">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xmlns="" id="{BA2FD2F2-A30D-6140-B2E0-8E44014278C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1590" r="12691" b="4480"/>
          <a:stretch/>
        </p:blipFill>
        <p:spPr>
          <a:xfrm>
            <a:off x="-28575" y="0"/>
            <a:ext cx="12233108" cy="6881814"/>
          </a:xfrm>
          <a:prstGeom prst="rect">
            <a:avLst/>
          </a:prstGeom>
        </p:spPr>
      </p:pic>
      <p:sp>
        <p:nvSpPr>
          <p:cNvPr id="6" name="Rectangle 5">
            <a:extLst>
              <a:ext uri="{FF2B5EF4-FFF2-40B4-BE49-F238E27FC236}">
                <a16:creationId xmlns:a16="http://schemas.microsoft.com/office/drawing/2014/main" xmlns="" id="{CA2DC416-B79B-D947-A7A8-964123F089DD}"/>
              </a:ext>
            </a:extLst>
          </p:cNvPr>
          <p:cNvSpPr/>
          <p:nvPr/>
        </p:nvSpPr>
        <p:spPr>
          <a:xfrm>
            <a:off x="-28575" y="-11907"/>
            <a:ext cx="12233108" cy="6893721"/>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CF8EE3CA-F5DE-9C44-91A4-8DFBABF0FC15}"/>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1D25B007-73D2-7C4D-8014-0CE5B9229C7F}"/>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1306024572"/>
      </p:ext>
    </p:extLst>
  </p:cSld>
  <p:clrMapOvr>
    <a:masterClrMapping/>
  </p:clrMapOvr>
  <p:extLst mod="1">
    <p:ext uri="{DCECCB84-F9BA-43D5-87BE-67443E8EF086}">
      <p15:sldGuideLst xmlns:p15="http://schemas.microsoft.com/office/powerpoint/2012/main" xmlns="">
        <p15:guide id="7" pos="26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Section | Dark | Lifestyle V2.2">
    <p:spTree>
      <p:nvGrpSpPr>
        <p:cNvPr id="1" name=""/>
        <p:cNvGrpSpPr/>
        <p:nvPr/>
      </p:nvGrpSpPr>
      <p:grpSpPr>
        <a:xfrm>
          <a:off x="0" y="0"/>
          <a:ext cx="0" cy="0"/>
          <a:chOff x="0" y="0"/>
          <a:chExt cx="0" cy="0"/>
        </a:xfrm>
      </p:grpSpPr>
      <p:pic>
        <p:nvPicPr>
          <p:cNvPr id="14" name="Picture Placeholder 5">
            <a:extLst>
              <a:ext uri="{FF2B5EF4-FFF2-40B4-BE49-F238E27FC236}">
                <a16:creationId xmlns:a16="http://schemas.microsoft.com/office/drawing/2014/main" xmlns="" id="{410D404D-E7E5-5F4B-8DCF-63691790B4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1590" r="12691" b="4480"/>
          <a:stretch/>
        </p:blipFill>
        <p:spPr>
          <a:xfrm>
            <a:off x="-28575" y="0"/>
            <a:ext cx="12233108" cy="6881814"/>
          </a:xfrm>
          <a:prstGeom prst="rect">
            <a:avLst/>
          </a:prstGeom>
        </p:spPr>
      </p:pic>
      <p:sp>
        <p:nvSpPr>
          <p:cNvPr id="15" name="Rectangle 14">
            <a:extLst>
              <a:ext uri="{FF2B5EF4-FFF2-40B4-BE49-F238E27FC236}">
                <a16:creationId xmlns:a16="http://schemas.microsoft.com/office/drawing/2014/main" xmlns="" id="{B55955A9-720D-A444-B860-5C82E1051480}"/>
              </a:ext>
            </a:extLst>
          </p:cNvPr>
          <p:cNvSpPr/>
          <p:nvPr/>
        </p:nvSpPr>
        <p:spPr>
          <a:xfrm>
            <a:off x="-28575" y="-11907"/>
            <a:ext cx="12233108" cy="6893721"/>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xmlns="" id="{BA9FF71E-42E3-DC45-AFAF-7AC0D15B053C}"/>
              </a:ext>
            </a:extLst>
          </p:cNvPr>
          <p:cNvPicPr>
            <a:picLocks/>
          </p:cNvPicPr>
          <p:nvPr/>
        </p:nvPicPr>
        <p:blipFill>
          <a:blip r:embed="rId3"/>
          <a:stretch>
            <a:fillRect/>
          </a:stretch>
        </p:blipFill>
        <p:spPr>
          <a:xfrm>
            <a:off x="403576" y="6115110"/>
            <a:ext cx="941832" cy="312303"/>
          </a:xfrm>
          <a:prstGeom prst="rect">
            <a:avLst/>
          </a:prstGeom>
        </p:spPr>
      </p:pic>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Tree>
    <p:extLst>
      <p:ext uri="{BB962C8B-B14F-4D97-AF65-F5344CB8AC3E}">
        <p14:creationId xmlns:p14="http://schemas.microsoft.com/office/powerpoint/2010/main" val="884638141"/>
      </p:ext>
    </p:extLst>
  </p:cSld>
  <p:clrMapOvr>
    <a:masterClrMapping/>
  </p:clrMapOvr>
  <p:extLst mod="1">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Section | Dark | Custom V1.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B0A0838-0993-2042-A7B6-270655243871}"/>
              </a:ext>
            </a:extLst>
          </p:cNvPr>
          <p:cNvSpPr/>
          <p:nvPr/>
        </p:nvSpPr>
        <p:spPr>
          <a:xfrm>
            <a:off x="-22309" y="-11907"/>
            <a:ext cx="12226842" cy="6893721"/>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CF8EE3CA-F5DE-9C44-91A4-8DFBABF0FC15}"/>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1D25B007-73D2-7C4D-8014-0CE5B9229C7F}"/>
              </a:ext>
            </a:extLst>
          </p:cNvPr>
          <p:cNvPicPr>
            <a:picLocks/>
          </p:cNvPicPr>
          <p:nvPr/>
        </p:nvPicPr>
        <p:blipFill>
          <a:blip r:embed="rId2"/>
          <a:stretch>
            <a:fillRect/>
          </a:stretch>
        </p:blipFill>
        <p:spPr>
          <a:xfrm>
            <a:off x="403576" y="6115110"/>
            <a:ext cx="941832" cy="312303"/>
          </a:xfrm>
          <a:prstGeom prst="rect">
            <a:avLst/>
          </a:prstGeom>
        </p:spPr>
      </p:pic>
    </p:spTree>
    <p:extLst>
      <p:ext uri="{BB962C8B-B14F-4D97-AF65-F5344CB8AC3E}">
        <p14:creationId xmlns:p14="http://schemas.microsoft.com/office/powerpoint/2010/main" val="2308885286"/>
      </p:ext>
    </p:extLst>
  </p:cSld>
  <p:clrMapOvr>
    <a:masterClrMapping/>
  </p:clrMapOvr>
  <p:extLst mod="1">
    <p:ext uri="{DCECCB84-F9BA-43D5-87BE-67443E8EF086}">
      <p15:sldGuideLst xmlns:p15="http://schemas.microsoft.com/office/powerpoint/2012/main" xmlns="">
        <p15:guide id="7" pos="264">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Section | Dark | Custom V1.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9184CD6-A928-5140-A0F6-0595B6020272}"/>
              </a:ext>
            </a:extLst>
          </p:cNvPr>
          <p:cNvSpPr/>
          <p:nvPr/>
        </p:nvSpPr>
        <p:spPr>
          <a:xfrm>
            <a:off x="-22309" y="-11907"/>
            <a:ext cx="12226842" cy="6893721"/>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2" name="Picture 11">
            <a:extLst>
              <a:ext uri="{FF2B5EF4-FFF2-40B4-BE49-F238E27FC236}">
                <a16:creationId xmlns:a16="http://schemas.microsoft.com/office/drawing/2014/main" xmlns="" id="{7BC0862D-F87D-E34D-A77C-943DE66DF9FD}"/>
              </a:ext>
            </a:extLst>
          </p:cNvPr>
          <p:cNvPicPr>
            <a:picLocks/>
          </p:cNvPicPr>
          <p:nvPr/>
        </p:nvPicPr>
        <p:blipFill>
          <a:blip r:embed="rId2"/>
          <a:stretch>
            <a:fillRect/>
          </a:stretch>
        </p:blipFill>
        <p:spPr>
          <a:xfrm>
            <a:off x="403576" y="6115110"/>
            <a:ext cx="941832" cy="312303"/>
          </a:xfrm>
          <a:prstGeom prst="rect">
            <a:avLst/>
          </a:prstGeom>
        </p:spPr>
      </p:pic>
    </p:spTree>
    <p:extLst>
      <p:ext uri="{BB962C8B-B14F-4D97-AF65-F5344CB8AC3E}">
        <p14:creationId xmlns:p14="http://schemas.microsoft.com/office/powerpoint/2010/main" val="2291970570"/>
      </p:ext>
    </p:extLst>
  </p:cSld>
  <p:clrMapOvr>
    <a:masterClrMapping/>
  </p:clrMapOvr>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Section | Light | Arch V1.1">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BA593B84-5CC7-804D-8359-6E6C030227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60" r="624" b="17208"/>
          <a:stretch/>
        </p:blipFill>
        <p:spPr>
          <a:xfrm>
            <a:off x="1" y="0"/>
            <a:ext cx="12192000" cy="6858000"/>
          </a:xfrm>
          <a:prstGeom prst="rect">
            <a:avLst/>
          </a:prstGeom>
        </p:spPr>
      </p:pic>
      <p:sp>
        <p:nvSpPr>
          <p:cNvPr id="10" name="Rectangle 9">
            <a:extLst>
              <a:ext uri="{FF2B5EF4-FFF2-40B4-BE49-F238E27FC236}">
                <a16:creationId xmlns:a16="http://schemas.microsoft.com/office/drawing/2014/main" xmlns="" id="{C57EA79B-0284-E04D-8B2B-EC8E2BFF0A60}"/>
              </a:ext>
            </a:extLst>
          </p:cNvPr>
          <p:cNvSpPr/>
          <p:nvPr/>
        </p:nvSpPr>
        <p:spPr>
          <a:xfrm>
            <a:off x="-14288" y="-11907"/>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F074F216-3EC6-0E4B-B383-9CEE454B9059}"/>
              </a:ext>
            </a:extLst>
          </p:cNvPr>
          <p:cNvPicPr>
            <a:picLocks/>
          </p:cNvPicPr>
          <p:nvPr/>
        </p:nvPicPr>
        <p:blipFill>
          <a:blip r:embed="rId3"/>
          <a:stretch>
            <a:fillRect/>
          </a:stretch>
        </p:blipFill>
        <p:spPr>
          <a:xfrm>
            <a:off x="403576" y="6115110"/>
            <a:ext cx="941832" cy="312303"/>
          </a:xfrm>
          <a:prstGeom prst="rect">
            <a:avLst/>
          </a:prstGeom>
        </p:spPr>
      </p:pic>
      <p:sp>
        <p:nvSpPr>
          <p:cNvPr id="8" name="Text Placeholder 40">
            <a:extLst>
              <a:ext uri="{FF2B5EF4-FFF2-40B4-BE49-F238E27FC236}">
                <a16:creationId xmlns:a16="http://schemas.microsoft.com/office/drawing/2014/main" xmlns="" id="{D58082B8-0868-6D4D-BCC4-FBD4BA3E271A}"/>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Tree>
    <p:extLst>
      <p:ext uri="{BB962C8B-B14F-4D97-AF65-F5344CB8AC3E}">
        <p14:creationId xmlns:p14="http://schemas.microsoft.com/office/powerpoint/2010/main" val="1499167153"/>
      </p:ext>
    </p:extLst>
  </p:cSld>
  <p:clrMapOvr>
    <a:masterClrMapping/>
  </p:clrMapOvr>
  <p:extLst mod="1">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Section | Light | Arch V1.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5034E4BE-0113-7543-B155-774198340C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60" r="624" b="17208"/>
          <a:stretch/>
        </p:blipFill>
        <p:spPr>
          <a:xfrm>
            <a:off x="1" y="0"/>
            <a:ext cx="12192000" cy="6858000"/>
          </a:xfrm>
          <a:prstGeom prst="rect">
            <a:avLst/>
          </a:prstGeom>
        </p:spPr>
      </p:pic>
      <p:sp>
        <p:nvSpPr>
          <p:cNvPr id="10" name="Rectangle 9">
            <a:extLst>
              <a:ext uri="{FF2B5EF4-FFF2-40B4-BE49-F238E27FC236}">
                <a16:creationId xmlns:a16="http://schemas.microsoft.com/office/drawing/2014/main" xmlns="" id="{0234F58F-ED4C-BC4D-9A05-46518100227F}"/>
              </a:ext>
            </a:extLst>
          </p:cNvPr>
          <p:cNvSpPr/>
          <p:nvPr/>
        </p:nvSpPr>
        <p:spPr>
          <a:xfrm>
            <a:off x="0" y="-638"/>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A33A8FAF-CE37-A446-AE04-2367541E9C19}"/>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3589233822"/>
      </p:ext>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Section | Light | Arch V2.1">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xmlns="" id="{523F638B-F4CC-7B48-9A81-36043765C6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33" b="15814"/>
          <a:stretch/>
        </p:blipFill>
        <p:spPr>
          <a:xfrm>
            <a:off x="0" y="0"/>
            <a:ext cx="12192000" cy="6858000"/>
          </a:xfrm>
          <a:prstGeom prst="rect">
            <a:avLst/>
          </a:prstGeom>
        </p:spPr>
      </p:pic>
      <p:sp>
        <p:nvSpPr>
          <p:cNvPr id="10" name="Rectangle 9">
            <a:extLst>
              <a:ext uri="{FF2B5EF4-FFF2-40B4-BE49-F238E27FC236}">
                <a16:creationId xmlns:a16="http://schemas.microsoft.com/office/drawing/2014/main" xmlns="" id="{C57EA79B-0284-E04D-8B2B-EC8E2BFF0A60}"/>
              </a:ext>
            </a:extLst>
          </p:cNvPr>
          <p:cNvSpPr/>
          <p:nvPr/>
        </p:nvSpPr>
        <p:spPr>
          <a:xfrm>
            <a:off x="0" y="-23813"/>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F074F216-3EC6-0E4B-B383-9CEE454B9059}"/>
              </a:ext>
            </a:extLst>
          </p:cNvPr>
          <p:cNvPicPr>
            <a:picLocks/>
          </p:cNvPicPr>
          <p:nvPr/>
        </p:nvPicPr>
        <p:blipFill>
          <a:blip r:embed="rId3"/>
          <a:stretch>
            <a:fillRect/>
          </a:stretch>
        </p:blipFill>
        <p:spPr>
          <a:xfrm>
            <a:off x="403576" y="6115110"/>
            <a:ext cx="941832" cy="312303"/>
          </a:xfrm>
          <a:prstGeom prst="rect">
            <a:avLst/>
          </a:prstGeom>
        </p:spPr>
      </p:pic>
      <p:sp>
        <p:nvSpPr>
          <p:cNvPr id="8" name="Text Placeholder 40">
            <a:extLst>
              <a:ext uri="{FF2B5EF4-FFF2-40B4-BE49-F238E27FC236}">
                <a16:creationId xmlns:a16="http://schemas.microsoft.com/office/drawing/2014/main" xmlns="" id="{D58082B8-0868-6D4D-BCC4-FBD4BA3E271A}"/>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Tree>
    <p:extLst>
      <p:ext uri="{BB962C8B-B14F-4D97-AF65-F5344CB8AC3E}">
        <p14:creationId xmlns:p14="http://schemas.microsoft.com/office/powerpoint/2010/main" val="402744181"/>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7">
            <a:extLst>
              <a:ext uri="{FF2B5EF4-FFF2-40B4-BE49-F238E27FC236}">
                <a16:creationId xmlns:a16="http://schemas.microsoft.com/office/drawing/2014/main" xmlns="" id="{547FAA42-54A5-C344-A136-E1683C638A77}"/>
              </a:ext>
            </a:extLst>
          </p:cNvPr>
          <p:cNvSpPr>
            <a:spLocks noGrp="1"/>
          </p:cNvSpPr>
          <p:nvPr>
            <p:ph type="dt" sz="half" idx="2"/>
          </p:nvPr>
        </p:nvSpPr>
        <p:spPr>
          <a:xfrm>
            <a:off x="419100" y="6295774"/>
            <a:ext cx="2743200" cy="153512"/>
          </a:xfrm>
          <a:prstGeom prst="rect">
            <a:avLst/>
          </a:prstGeom>
        </p:spPr>
        <p:txBody>
          <a:bodyPr vert="horz" lIns="0" tIns="45720" rIns="91440" bIns="45720" rtlCol="0" anchor="ctr"/>
          <a:lstStyle>
            <a:lvl1pPr algn="l">
              <a:defRPr sz="1600">
                <a:solidFill>
                  <a:srgbClr val="3B6E8F"/>
                </a:solidFill>
              </a:defRPr>
            </a:lvl1pPr>
          </a:lstStyle>
          <a:p>
            <a:fld id="{BB64126B-D569-F849-AFCE-115D72A9A60B}" type="datetime4">
              <a:rPr lang="en-US" smtClean="0"/>
              <a:t>January 12, 2021</a:t>
            </a:fld>
            <a:endParaRPr lang="en-US" dirty="0"/>
          </a:p>
        </p:txBody>
      </p:sp>
      <p:sp>
        <p:nvSpPr>
          <p:cNvPr id="6" name="Text Placeholder 40">
            <a:extLst>
              <a:ext uri="{FF2B5EF4-FFF2-40B4-BE49-F238E27FC236}">
                <a16:creationId xmlns:a16="http://schemas.microsoft.com/office/drawing/2014/main" xmlns="" id="{7114C1F4-BE4C-824B-B2C8-0BF5E5759A34}"/>
              </a:ext>
            </a:extLst>
          </p:cNvPr>
          <p:cNvSpPr>
            <a:spLocks noGrp="1"/>
          </p:cNvSpPr>
          <p:nvPr>
            <p:ph type="body" sz="quarter" idx="11" hasCustomPrompt="1"/>
          </p:nvPr>
        </p:nvSpPr>
        <p:spPr>
          <a:xfrm>
            <a:off x="419099" y="1694232"/>
            <a:ext cx="5676901" cy="1579880"/>
          </a:xfrm>
          <a:prstGeom prst="rect">
            <a:avLst/>
          </a:prstGeom>
        </p:spPr>
        <p:txBody>
          <a:bodyPr lIns="0" tIns="0" rIns="0" bIns="0" anchor="b"/>
          <a:lstStyle>
            <a:lvl1pPr marL="0" indent="0">
              <a:spcAft>
                <a:spcPts val="0"/>
              </a:spcAft>
              <a:buNone/>
              <a:defRPr sz="4800">
                <a:solidFill>
                  <a:schemeClr val="tx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8" name="Text Placeholder 40">
            <a:extLst>
              <a:ext uri="{FF2B5EF4-FFF2-40B4-BE49-F238E27FC236}">
                <a16:creationId xmlns:a16="http://schemas.microsoft.com/office/drawing/2014/main" xmlns="" id="{E3D221F4-0448-BA4D-994E-F0B75B8BFB74}"/>
              </a:ext>
            </a:extLst>
          </p:cNvPr>
          <p:cNvSpPr>
            <a:spLocks noGrp="1"/>
          </p:cNvSpPr>
          <p:nvPr>
            <p:ph type="body" sz="quarter" idx="12" hasCustomPrompt="1"/>
          </p:nvPr>
        </p:nvSpPr>
        <p:spPr>
          <a:xfrm>
            <a:off x="419100" y="3456992"/>
            <a:ext cx="5676902" cy="272046"/>
          </a:xfrm>
          <a:prstGeom prst="rect">
            <a:avLst/>
          </a:prstGeom>
        </p:spPr>
        <p:txBody>
          <a:bodyPr lIns="0" tIns="0" rIns="0" bIns="0" anchor="t"/>
          <a:lstStyle>
            <a:lvl1pPr marL="0" indent="0">
              <a:buNone/>
              <a:defRPr sz="2000">
                <a:solidFill>
                  <a:srgbClr val="9FA1A4"/>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subtitle</a:t>
            </a:r>
          </a:p>
        </p:txBody>
      </p:sp>
      <p:sp>
        <p:nvSpPr>
          <p:cNvPr id="9" name="Picture Placeholder 37">
            <a:extLst>
              <a:ext uri="{FF2B5EF4-FFF2-40B4-BE49-F238E27FC236}">
                <a16:creationId xmlns:a16="http://schemas.microsoft.com/office/drawing/2014/main" xmlns="" id="{151030A1-BC5F-AC4E-B085-331BC05C55B7}"/>
              </a:ext>
            </a:extLst>
          </p:cNvPr>
          <p:cNvSpPr>
            <a:spLocks noGrp="1"/>
          </p:cNvSpPr>
          <p:nvPr>
            <p:ph type="pic" sz="quarter" idx="13" hasCustomPrompt="1"/>
          </p:nvPr>
        </p:nvSpPr>
        <p:spPr>
          <a:xfrm>
            <a:off x="6604000" y="0"/>
            <a:ext cx="5588000" cy="6858000"/>
          </a:xfrm>
          <a:custGeom>
            <a:avLst/>
            <a:gdLst>
              <a:gd name="connsiteX0" fmla="*/ 133386 w 5588000"/>
              <a:gd name="connsiteY0" fmla="*/ 5193000 h 6858000"/>
              <a:gd name="connsiteX1" fmla="*/ 168332 w 5588000"/>
              <a:gd name="connsiteY1" fmla="*/ 5285525 h 6858000"/>
              <a:gd name="connsiteX2" fmla="*/ 168332 w 5588000"/>
              <a:gd name="connsiteY2" fmla="*/ 5360055 h 6858000"/>
              <a:gd name="connsiteX3" fmla="*/ 47220 w 5588000"/>
              <a:gd name="connsiteY3" fmla="*/ 5684863 h 6858000"/>
              <a:gd name="connsiteX4" fmla="*/ 0 w 5588000"/>
              <a:gd name="connsiteY4" fmla="*/ 5556250 h 6858000"/>
              <a:gd name="connsiteX5" fmla="*/ 46176 w 5588000"/>
              <a:gd name="connsiteY5" fmla="*/ 5430520 h 6858000"/>
              <a:gd name="connsiteX6" fmla="*/ 1297725 w 5588000"/>
              <a:gd name="connsiteY6" fmla="*/ 4892712 h 6858000"/>
              <a:gd name="connsiteX7" fmla="*/ 1311156 w 5588000"/>
              <a:gd name="connsiteY7" fmla="*/ 4901875 h 6858000"/>
              <a:gd name="connsiteX8" fmla="*/ 1399066 w 5588000"/>
              <a:gd name="connsiteY8" fmla="*/ 5137685 h 6858000"/>
              <a:gd name="connsiteX9" fmla="*/ 1384414 w 5588000"/>
              <a:gd name="connsiteY9" fmla="*/ 5158456 h 6858000"/>
              <a:gd name="connsiteX10" fmla="*/ 1211037 w 5588000"/>
              <a:gd name="connsiteY10" fmla="*/ 5158456 h 6858000"/>
              <a:gd name="connsiteX11" fmla="*/ 1196386 w 5588000"/>
              <a:gd name="connsiteY11" fmla="*/ 5137685 h 6858000"/>
              <a:gd name="connsiteX12" fmla="*/ 1284295 w 5588000"/>
              <a:gd name="connsiteY12" fmla="*/ 4901875 h 6858000"/>
              <a:gd name="connsiteX13" fmla="*/ 1297725 w 5588000"/>
              <a:gd name="connsiteY13" fmla="*/ 4892712 h 6858000"/>
              <a:gd name="connsiteX14" fmla="*/ 409473 w 5588000"/>
              <a:gd name="connsiteY14" fmla="*/ 4836202 h 6858000"/>
              <a:gd name="connsiteX15" fmla="*/ 421072 w 5588000"/>
              <a:gd name="connsiteY15" fmla="*/ 4844450 h 6858000"/>
              <a:gd name="connsiteX16" fmla="*/ 832537 w 5588000"/>
              <a:gd name="connsiteY16" fmla="*/ 5944083 h 6858000"/>
              <a:gd name="connsiteX17" fmla="*/ 832537 w 5588000"/>
              <a:gd name="connsiteY17" fmla="*/ 6017392 h 6858000"/>
              <a:gd name="connsiteX18" fmla="*/ 666486 w 5588000"/>
              <a:gd name="connsiteY18" fmla="*/ 6460911 h 6858000"/>
              <a:gd name="connsiteX19" fmla="*/ 644508 w 5588000"/>
              <a:gd name="connsiteY19" fmla="*/ 6460911 h 6858000"/>
              <a:gd name="connsiteX20" fmla="*/ 233043 w 5588000"/>
              <a:gd name="connsiteY20" fmla="*/ 5360055 h 6858000"/>
              <a:gd name="connsiteX21" fmla="*/ 233043 w 5588000"/>
              <a:gd name="connsiteY21" fmla="*/ 5285525 h 6858000"/>
              <a:gd name="connsiteX22" fmla="*/ 397873 w 5588000"/>
              <a:gd name="connsiteY22" fmla="*/ 4844450 h 6858000"/>
              <a:gd name="connsiteX23" fmla="*/ 409473 w 5588000"/>
              <a:gd name="connsiteY23" fmla="*/ 4836202 h 6858000"/>
              <a:gd name="connsiteX24" fmla="*/ 339741 w 5588000"/>
              <a:gd name="connsiteY24" fmla="*/ 4630985 h 6858000"/>
              <a:gd name="connsiteX25" fmla="*/ 372233 w 5588000"/>
              <a:gd name="connsiteY25" fmla="*/ 4717381 h 6858000"/>
              <a:gd name="connsiteX26" fmla="*/ 372233 w 5588000"/>
              <a:gd name="connsiteY26" fmla="*/ 4817570 h 6858000"/>
              <a:gd name="connsiteX27" fmla="*/ 209845 w 5588000"/>
              <a:gd name="connsiteY27" fmla="*/ 5250092 h 6858000"/>
              <a:gd name="connsiteX28" fmla="*/ 189088 w 5588000"/>
              <a:gd name="connsiteY28" fmla="*/ 5250092 h 6858000"/>
              <a:gd name="connsiteX29" fmla="*/ 150365 w 5588000"/>
              <a:gd name="connsiteY29" fmla="*/ 5146758 h 6858000"/>
              <a:gd name="connsiteX30" fmla="*/ 769047 w 5588000"/>
              <a:gd name="connsiteY30" fmla="*/ 3970852 h 6858000"/>
              <a:gd name="connsiteX31" fmla="*/ 918005 w 5588000"/>
              <a:gd name="connsiteY31" fmla="*/ 3970852 h 6858000"/>
              <a:gd name="connsiteX32" fmla="*/ 979054 w 5588000"/>
              <a:gd name="connsiteY32" fmla="*/ 4013616 h 6858000"/>
              <a:gd name="connsiteX33" fmla="*/ 1265981 w 5588000"/>
              <a:gd name="connsiteY33" fmla="*/ 4778472 h 6858000"/>
              <a:gd name="connsiteX34" fmla="*/ 1265981 w 5588000"/>
              <a:gd name="connsiteY34" fmla="*/ 4859111 h 6858000"/>
              <a:gd name="connsiteX35" fmla="*/ 877713 w 5588000"/>
              <a:gd name="connsiteY35" fmla="*/ 5896432 h 6858000"/>
              <a:gd name="connsiteX36" fmla="*/ 849630 w 5588000"/>
              <a:gd name="connsiteY36" fmla="*/ 5896432 h 6858000"/>
              <a:gd name="connsiteX37" fmla="*/ 445491 w 5588000"/>
              <a:gd name="connsiteY37" fmla="*/ 4816348 h 6858000"/>
              <a:gd name="connsiteX38" fmla="*/ 445491 w 5588000"/>
              <a:gd name="connsiteY38" fmla="*/ 4716159 h 6858000"/>
              <a:gd name="connsiteX39" fmla="*/ 707998 w 5588000"/>
              <a:gd name="connsiteY39" fmla="*/ 4013616 h 6858000"/>
              <a:gd name="connsiteX40" fmla="*/ 769047 w 5588000"/>
              <a:gd name="connsiteY40" fmla="*/ 3970852 h 6858000"/>
              <a:gd name="connsiteX41" fmla="*/ 842915 w 5588000"/>
              <a:gd name="connsiteY41" fmla="*/ 3677006 h 6858000"/>
              <a:gd name="connsiteX42" fmla="*/ 855735 w 5588000"/>
              <a:gd name="connsiteY42" fmla="*/ 3686169 h 6858000"/>
              <a:gd name="connsiteX43" fmla="*/ 941204 w 5588000"/>
              <a:gd name="connsiteY43" fmla="*/ 3914648 h 6858000"/>
              <a:gd name="connsiteX44" fmla="*/ 924110 w 5588000"/>
              <a:gd name="connsiteY44" fmla="*/ 3939085 h 6858000"/>
              <a:gd name="connsiteX45" fmla="*/ 762942 w 5588000"/>
              <a:gd name="connsiteY45" fmla="*/ 3939085 h 6858000"/>
              <a:gd name="connsiteX46" fmla="*/ 744627 w 5588000"/>
              <a:gd name="connsiteY46" fmla="*/ 3914648 h 6858000"/>
              <a:gd name="connsiteX47" fmla="*/ 830095 w 5588000"/>
              <a:gd name="connsiteY47" fmla="*/ 3686169 h 6858000"/>
              <a:gd name="connsiteX48" fmla="*/ 842915 w 5588000"/>
              <a:gd name="connsiteY48" fmla="*/ 3677006 h 6858000"/>
              <a:gd name="connsiteX49" fmla="*/ 770576 w 5588000"/>
              <a:gd name="connsiteY49" fmla="*/ 3457588 h 6858000"/>
              <a:gd name="connsiteX50" fmla="*/ 809339 w 5588000"/>
              <a:gd name="connsiteY50" fmla="*/ 3561544 h 6858000"/>
              <a:gd name="connsiteX51" fmla="*/ 809339 w 5588000"/>
              <a:gd name="connsiteY51" fmla="*/ 3651958 h 6858000"/>
              <a:gd name="connsiteX52" fmla="*/ 421072 w 5588000"/>
              <a:gd name="connsiteY52" fmla="*/ 4689279 h 6858000"/>
              <a:gd name="connsiteX53" fmla="*/ 397873 w 5588000"/>
              <a:gd name="connsiteY53" fmla="*/ 4689279 h 6858000"/>
              <a:gd name="connsiteX54" fmla="*/ 357459 w 5588000"/>
              <a:gd name="connsiteY54" fmla="*/ 4582729 h 6858000"/>
              <a:gd name="connsiteX55" fmla="*/ 1181734 w 5588000"/>
              <a:gd name="connsiteY55" fmla="*/ 2849226 h 6858000"/>
              <a:gd name="connsiteX56" fmla="*/ 1421043 w 5588000"/>
              <a:gd name="connsiteY56" fmla="*/ 2849226 h 6858000"/>
              <a:gd name="connsiteX57" fmla="*/ 1471103 w 5588000"/>
              <a:gd name="connsiteY57" fmla="*/ 2883437 h 6858000"/>
              <a:gd name="connsiteX58" fmla="*/ 1725063 w 5588000"/>
              <a:gd name="connsiteY58" fmla="*/ 3562766 h 6858000"/>
              <a:gd name="connsiteX59" fmla="*/ 1725063 w 5588000"/>
              <a:gd name="connsiteY59" fmla="*/ 3631187 h 6858000"/>
              <a:gd name="connsiteX60" fmla="*/ 1311156 w 5588000"/>
              <a:gd name="connsiteY60" fmla="*/ 4738152 h 6858000"/>
              <a:gd name="connsiteX61" fmla="*/ 1284295 w 5588000"/>
              <a:gd name="connsiteY61" fmla="*/ 4738152 h 6858000"/>
              <a:gd name="connsiteX62" fmla="*/ 877713 w 5588000"/>
              <a:gd name="connsiteY62" fmla="*/ 3651958 h 6858000"/>
              <a:gd name="connsiteX63" fmla="*/ 877713 w 5588000"/>
              <a:gd name="connsiteY63" fmla="*/ 3561544 h 6858000"/>
              <a:gd name="connsiteX64" fmla="*/ 1131674 w 5588000"/>
              <a:gd name="connsiteY64" fmla="*/ 2883437 h 6858000"/>
              <a:gd name="connsiteX65" fmla="*/ 1181734 w 5588000"/>
              <a:gd name="connsiteY65" fmla="*/ 2849226 h 6858000"/>
              <a:gd name="connsiteX66" fmla="*/ 993948 w 5588000"/>
              <a:gd name="connsiteY66" fmla="*/ 2849226 h 6858000"/>
              <a:gd name="connsiteX67" fmla="*/ 1081615 w 5588000"/>
              <a:gd name="connsiteY67" fmla="*/ 2849226 h 6858000"/>
              <a:gd name="connsiteX68" fmla="*/ 1099929 w 5588000"/>
              <a:gd name="connsiteY68" fmla="*/ 2876106 h 6858000"/>
              <a:gd name="connsiteX69" fmla="*/ 855735 w 5588000"/>
              <a:gd name="connsiteY69" fmla="*/ 3527333 h 6858000"/>
              <a:gd name="connsiteX70" fmla="*/ 830095 w 5588000"/>
              <a:gd name="connsiteY70" fmla="*/ 3527333 h 6858000"/>
              <a:gd name="connsiteX71" fmla="*/ 787495 w 5588000"/>
              <a:gd name="connsiteY71" fmla="*/ 3411509 h 6858000"/>
              <a:gd name="connsiteX72" fmla="*/ 1223854 w 5588000"/>
              <a:gd name="connsiteY72" fmla="*/ 2223069 h 6858000"/>
              <a:gd name="connsiteX73" fmla="*/ 1435695 w 5588000"/>
              <a:gd name="connsiteY73" fmla="*/ 2790579 h 6858000"/>
              <a:gd name="connsiteX74" fmla="*/ 1417380 w 5588000"/>
              <a:gd name="connsiteY74" fmla="*/ 2816237 h 6858000"/>
              <a:gd name="connsiteX75" fmla="*/ 1006061 w 5588000"/>
              <a:gd name="connsiteY75" fmla="*/ 2816237 h 6858000"/>
              <a:gd name="connsiteX76" fmla="*/ 1859370 w 5588000"/>
              <a:gd name="connsiteY76" fmla="*/ 929754 h 6858000"/>
              <a:gd name="connsiteX77" fmla="*/ 2690847 w 5588000"/>
              <a:gd name="connsiteY77" fmla="*/ 929754 h 6858000"/>
              <a:gd name="connsiteX78" fmla="*/ 2720150 w 5588000"/>
              <a:gd name="connsiteY78" fmla="*/ 972518 h 6858000"/>
              <a:gd name="connsiteX79" fmla="*/ 2289150 w 5588000"/>
              <a:gd name="connsiteY79" fmla="*/ 2123468 h 6858000"/>
              <a:gd name="connsiteX80" fmla="*/ 2261067 w 5588000"/>
              <a:gd name="connsiteY80" fmla="*/ 2123468 h 6858000"/>
              <a:gd name="connsiteX81" fmla="*/ 1830067 w 5588000"/>
              <a:gd name="connsiteY81" fmla="*/ 972518 h 6858000"/>
              <a:gd name="connsiteX82" fmla="*/ 1859370 w 5588000"/>
              <a:gd name="connsiteY82" fmla="*/ 929754 h 6858000"/>
              <a:gd name="connsiteX83" fmla="*/ 1698719 w 5588000"/>
              <a:gd name="connsiteY83" fmla="*/ 929754 h 6858000"/>
              <a:gd name="connsiteX84" fmla="*/ 1742157 w 5588000"/>
              <a:gd name="connsiteY84" fmla="*/ 929754 h 6858000"/>
              <a:gd name="connsiteX85" fmla="*/ 1793438 w 5588000"/>
              <a:gd name="connsiteY85" fmla="*/ 965187 h 6858000"/>
              <a:gd name="connsiteX86" fmla="*/ 2242753 w 5588000"/>
              <a:gd name="connsiteY86" fmla="*/ 2166231 h 6858000"/>
              <a:gd name="connsiteX87" fmla="*/ 2242753 w 5588000"/>
              <a:gd name="connsiteY87" fmla="*/ 2249315 h 6858000"/>
              <a:gd name="connsiteX88" fmla="*/ 1769018 w 5588000"/>
              <a:gd name="connsiteY88" fmla="*/ 3515115 h 6858000"/>
              <a:gd name="connsiteX89" fmla="*/ 1743378 w 5588000"/>
              <a:gd name="connsiteY89" fmla="*/ 3515115 h 6858000"/>
              <a:gd name="connsiteX90" fmla="*/ 1240984 w 5588000"/>
              <a:gd name="connsiteY90" fmla="*/ 2176414 h 6858000"/>
              <a:gd name="connsiteX91" fmla="*/ 3120159 w 5588000"/>
              <a:gd name="connsiteY91" fmla="*/ 0 h 6858000"/>
              <a:gd name="connsiteX92" fmla="*/ 5588000 w 5588000"/>
              <a:gd name="connsiteY92" fmla="*/ 0 h 6858000"/>
              <a:gd name="connsiteX93" fmla="*/ 5588000 w 5588000"/>
              <a:gd name="connsiteY93" fmla="*/ 6858000 h 6858000"/>
              <a:gd name="connsiteX94" fmla="*/ 477930 w 5588000"/>
              <a:gd name="connsiteY94" fmla="*/ 6858000 h 6858000"/>
              <a:gd name="connsiteX95" fmla="*/ 64294 w 5588000"/>
              <a:gd name="connsiteY95" fmla="*/ 5731369 h 6858000"/>
              <a:gd name="connsiteX96" fmla="*/ 190309 w 5588000"/>
              <a:gd name="connsiteY96" fmla="*/ 5396710 h 6858000"/>
              <a:gd name="connsiteX97" fmla="*/ 211066 w 5588000"/>
              <a:gd name="connsiteY97" fmla="*/ 5396710 h 6858000"/>
              <a:gd name="connsiteX98" fmla="*/ 627415 w 5588000"/>
              <a:gd name="connsiteY98" fmla="*/ 6508562 h 6858000"/>
              <a:gd name="connsiteX99" fmla="*/ 627415 w 5588000"/>
              <a:gd name="connsiteY99" fmla="*/ 6564765 h 6858000"/>
              <a:gd name="connsiteX100" fmla="*/ 517528 w 5588000"/>
              <a:gd name="connsiteY100" fmla="*/ 6854335 h 6858000"/>
              <a:gd name="connsiteX101" fmla="*/ 552936 w 5588000"/>
              <a:gd name="connsiteY101" fmla="*/ 6854335 h 6858000"/>
              <a:gd name="connsiteX102" fmla="*/ 644508 w 5588000"/>
              <a:gd name="connsiteY102" fmla="*/ 6612416 h 6858000"/>
              <a:gd name="connsiteX103" fmla="*/ 666486 w 5588000"/>
              <a:gd name="connsiteY103" fmla="*/ 6612416 h 6858000"/>
              <a:gd name="connsiteX104" fmla="*/ 760500 w 5588000"/>
              <a:gd name="connsiteY104" fmla="*/ 6854335 h 6858000"/>
              <a:gd name="connsiteX105" fmla="*/ 795908 w 5588000"/>
              <a:gd name="connsiteY105" fmla="*/ 6854335 h 6858000"/>
              <a:gd name="connsiteX106" fmla="*/ 683579 w 5588000"/>
              <a:gd name="connsiteY106" fmla="*/ 6564765 h 6858000"/>
              <a:gd name="connsiteX107" fmla="*/ 683579 w 5588000"/>
              <a:gd name="connsiteY107" fmla="*/ 6508562 h 6858000"/>
              <a:gd name="connsiteX108" fmla="*/ 849630 w 5588000"/>
              <a:gd name="connsiteY108" fmla="*/ 6063821 h 6858000"/>
              <a:gd name="connsiteX109" fmla="*/ 877713 w 5588000"/>
              <a:gd name="connsiteY109" fmla="*/ 6063821 h 6858000"/>
              <a:gd name="connsiteX110" fmla="*/ 1176850 w 5588000"/>
              <a:gd name="connsiteY110" fmla="*/ 6854335 h 6858000"/>
              <a:gd name="connsiteX111" fmla="*/ 1212258 w 5588000"/>
              <a:gd name="connsiteY111" fmla="*/ 6854335 h 6858000"/>
              <a:gd name="connsiteX112" fmla="*/ 894806 w 5588000"/>
              <a:gd name="connsiteY112" fmla="*/ 6017392 h 6858000"/>
              <a:gd name="connsiteX113" fmla="*/ 894806 w 5588000"/>
              <a:gd name="connsiteY113" fmla="*/ 5944083 h 6858000"/>
              <a:gd name="connsiteX114" fmla="*/ 1164640 w 5588000"/>
              <a:gd name="connsiteY114" fmla="*/ 5220769 h 6858000"/>
              <a:gd name="connsiteX115" fmla="*/ 1207374 w 5588000"/>
              <a:gd name="connsiteY115" fmla="*/ 5191445 h 6858000"/>
              <a:gd name="connsiteX116" fmla="*/ 1388077 w 5588000"/>
              <a:gd name="connsiteY116" fmla="*/ 5191445 h 6858000"/>
              <a:gd name="connsiteX117" fmla="*/ 1430811 w 5588000"/>
              <a:gd name="connsiteY117" fmla="*/ 5220769 h 6858000"/>
              <a:gd name="connsiteX118" fmla="*/ 2046177 w 5588000"/>
              <a:gd name="connsiteY118" fmla="*/ 6854335 h 6858000"/>
              <a:gd name="connsiteX119" fmla="*/ 2081585 w 5588000"/>
              <a:gd name="connsiteY119" fmla="*/ 6854335 h 6858000"/>
              <a:gd name="connsiteX120" fmla="*/ 1330692 w 5588000"/>
              <a:gd name="connsiteY120" fmla="*/ 4860333 h 6858000"/>
              <a:gd name="connsiteX121" fmla="*/ 1330692 w 5588000"/>
              <a:gd name="connsiteY121" fmla="*/ 4779693 h 6858000"/>
              <a:gd name="connsiteX122" fmla="*/ 2040096 w 5588000"/>
              <a:gd name="connsiteY122" fmla="*/ 0 h 6858000"/>
              <a:gd name="connsiteX123" fmla="*/ 3085954 w 5588000"/>
              <a:gd name="connsiteY123" fmla="*/ 0 h 6858000"/>
              <a:gd name="connsiteX124" fmla="*/ 2749453 w 5588000"/>
              <a:gd name="connsiteY124" fmla="*/ 896765 h 6858000"/>
              <a:gd name="connsiteX125" fmla="*/ 1710832 w 5588000"/>
              <a:gd name="connsiteY125" fmla="*/ 896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588000" h="6858000">
                <a:moveTo>
                  <a:pt x="133386" y="5193000"/>
                </a:moveTo>
                <a:lnTo>
                  <a:pt x="168332" y="5285525"/>
                </a:lnTo>
                <a:cubicBezTo>
                  <a:pt x="176879" y="5309961"/>
                  <a:pt x="176879" y="5335619"/>
                  <a:pt x="168332" y="5360055"/>
                </a:cubicBezTo>
                <a:lnTo>
                  <a:pt x="47220" y="5684863"/>
                </a:lnTo>
                <a:lnTo>
                  <a:pt x="0" y="5556250"/>
                </a:lnTo>
                <a:lnTo>
                  <a:pt x="46176" y="5430520"/>
                </a:lnTo>
                <a:close/>
                <a:moveTo>
                  <a:pt x="1297725" y="4892712"/>
                </a:moveTo>
                <a:cubicBezTo>
                  <a:pt x="1303220" y="4892712"/>
                  <a:pt x="1308714" y="4895766"/>
                  <a:pt x="1311156" y="4901875"/>
                </a:cubicBezTo>
                <a:lnTo>
                  <a:pt x="1399066" y="5137685"/>
                </a:lnTo>
                <a:cubicBezTo>
                  <a:pt x="1402729" y="5147460"/>
                  <a:pt x="1395403" y="5158456"/>
                  <a:pt x="1384414" y="5158456"/>
                </a:cubicBezTo>
                <a:lnTo>
                  <a:pt x="1211037" y="5158456"/>
                </a:lnTo>
                <a:cubicBezTo>
                  <a:pt x="1200048" y="5158456"/>
                  <a:pt x="1192723" y="5147460"/>
                  <a:pt x="1196386" y="5137685"/>
                </a:cubicBezTo>
                <a:lnTo>
                  <a:pt x="1284295" y="4901875"/>
                </a:lnTo>
                <a:cubicBezTo>
                  <a:pt x="1286737" y="4895766"/>
                  <a:pt x="1292231" y="4892712"/>
                  <a:pt x="1297725" y="4892712"/>
                </a:cubicBezTo>
                <a:close/>
                <a:moveTo>
                  <a:pt x="409473" y="4836202"/>
                </a:moveTo>
                <a:cubicBezTo>
                  <a:pt x="414357" y="4836202"/>
                  <a:pt x="419241" y="4838952"/>
                  <a:pt x="421072" y="4844450"/>
                </a:cubicBezTo>
                <a:lnTo>
                  <a:pt x="832537" y="5944083"/>
                </a:lnTo>
                <a:cubicBezTo>
                  <a:pt x="841084" y="5967298"/>
                  <a:pt x="841084" y="5992956"/>
                  <a:pt x="832537" y="6017392"/>
                </a:cubicBezTo>
                <a:lnTo>
                  <a:pt x="666486" y="6460911"/>
                </a:lnTo>
                <a:cubicBezTo>
                  <a:pt x="662823" y="6470685"/>
                  <a:pt x="648171" y="6470685"/>
                  <a:pt x="644508" y="6460911"/>
                </a:cubicBezTo>
                <a:lnTo>
                  <a:pt x="233043" y="5360055"/>
                </a:lnTo>
                <a:cubicBezTo>
                  <a:pt x="224496" y="5335619"/>
                  <a:pt x="224496" y="5309961"/>
                  <a:pt x="233043" y="5285525"/>
                </a:cubicBezTo>
                <a:lnTo>
                  <a:pt x="397873" y="4844450"/>
                </a:lnTo>
                <a:cubicBezTo>
                  <a:pt x="399705" y="4838952"/>
                  <a:pt x="404589" y="4836202"/>
                  <a:pt x="409473" y="4836202"/>
                </a:cubicBezTo>
                <a:close/>
                <a:moveTo>
                  <a:pt x="339741" y="4630985"/>
                </a:moveTo>
                <a:lnTo>
                  <a:pt x="372233" y="4717381"/>
                </a:lnTo>
                <a:cubicBezTo>
                  <a:pt x="384443" y="4749148"/>
                  <a:pt x="384443" y="4784581"/>
                  <a:pt x="372233" y="4817570"/>
                </a:cubicBezTo>
                <a:lnTo>
                  <a:pt x="209845" y="5250092"/>
                </a:lnTo>
                <a:cubicBezTo>
                  <a:pt x="206182" y="5259867"/>
                  <a:pt x="192751" y="5259867"/>
                  <a:pt x="189088" y="5250092"/>
                </a:cubicBezTo>
                <a:lnTo>
                  <a:pt x="150365" y="5146758"/>
                </a:lnTo>
                <a:close/>
                <a:moveTo>
                  <a:pt x="769047" y="3970852"/>
                </a:moveTo>
                <a:lnTo>
                  <a:pt x="918005" y="3970852"/>
                </a:lnTo>
                <a:cubicBezTo>
                  <a:pt x="944867" y="3970852"/>
                  <a:pt x="969286" y="3987957"/>
                  <a:pt x="979054" y="4013616"/>
                </a:cubicBezTo>
                <a:lnTo>
                  <a:pt x="1265981" y="4778472"/>
                </a:lnTo>
                <a:cubicBezTo>
                  <a:pt x="1275748" y="4804130"/>
                  <a:pt x="1275748" y="4832232"/>
                  <a:pt x="1265981" y="4859111"/>
                </a:cubicBezTo>
                <a:lnTo>
                  <a:pt x="877713" y="5896432"/>
                </a:lnTo>
                <a:cubicBezTo>
                  <a:pt x="872829" y="5909872"/>
                  <a:pt x="854514" y="5909872"/>
                  <a:pt x="849630" y="5896432"/>
                </a:cubicBezTo>
                <a:lnTo>
                  <a:pt x="445491" y="4816348"/>
                </a:lnTo>
                <a:cubicBezTo>
                  <a:pt x="433281" y="4784581"/>
                  <a:pt x="433281" y="4749148"/>
                  <a:pt x="445491" y="4716159"/>
                </a:cubicBezTo>
                <a:lnTo>
                  <a:pt x="707998" y="4013616"/>
                </a:lnTo>
                <a:cubicBezTo>
                  <a:pt x="717766" y="3987957"/>
                  <a:pt x="742185" y="3970852"/>
                  <a:pt x="769047" y="3970852"/>
                </a:cubicBezTo>
                <a:close/>
                <a:moveTo>
                  <a:pt x="842915" y="3677006"/>
                </a:moveTo>
                <a:cubicBezTo>
                  <a:pt x="848104" y="3677006"/>
                  <a:pt x="853293" y="3680060"/>
                  <a:pt x="855735" y="3686169"/>
                </a:cubicBezTo>
                <a:lnTo>
                  <a:pt x="941204" y="3914648"/>
                </a:lnTo>
                <a:cubicBezTo>
                  <a:pt x="946088" y="3926867"/>
                  <a:pt x="936320" y="3939085"/>
                  <a:pt x="924110" y="3939085"/>
                </a:cubicBezTo>
                <a:lnTo>
                  <a:pt x="762942" y="3939085"/>
                </a:lnTo>
                <a:cubicBezTo>
                  <a:pt x="749511" y="3940307"/>
                  <a:pt x="740964" y="3926867"/>
                  <a:pt x="744627" y="3914648"/>
                </a:cubicBezTo>
                <a:lnTo>
                  <a:pt x="830095" y="3686169"/>
                </a:lnTo>
                <a:cubicBezTo>
                  <a:pt x="832537" y="3680060"/>
                  <a:pt x="837726" y="3677006"/>
                  <a:pt x="842915" y="3677006"/>
                </a:cubicBezTo>
                <a:close/>
                <a:moveTo>
                  <a:pt x="770576" y="3457588"/>
                </a:moveTo>
                <a:lnTo>
                  <a:pt x="809339" y="3561544"/>
                </a:lnTo>
                <a:cubicBezTo>
                  <a:pt x="820327" y="3590868"/>
                  <a:pt x="820327" y="3622635"/>
                  <a:pt x="809339" y="3651958"/>
                </a:cubicBezTo>
                <a:lnTo>
                  <a:pt x="421072" y="4689279"/>
                </a:lnTo>
                <a:cubicBezTo>
                  <a:pt x="417409" y="4700275"/>
                  <a:pt x="401536" y="4700275"/>
                  <a:pt x="397873" y="4689279"/>
                </a:cubicBezTo>
                <a:lnTo>
                  <a:pt x="357459" y="4582729"/>
                </a:lnTo>
                <a:close/>
                <a:moveTo>
                  <a:pt x="1181734" y="2849226"/>
                </a:moveTo>
                <a:lnTo>
                  <a:pt x="1421043" y="2849226"/>
                </a:lnTo>
                <a:cubicBezTo>
                  <a:pt x="1443021" y="2849226"/>
                  <a:pt x="1462556" y="2862666"/>
                  <a:pt x="1471103" y="2883437"/>
                </a:cubicBezTo>
                <a:lnTo>
                  <a:pt x="1725063" y="3562766"/>
                </a:lnTo>
                <a:cubicBezTo>
                  <a:pt x="1733610" y="3584758"/>
                  <a:pt x="1733610" y="3609195"/>
                  <a:pt x="1725063" y="3631187"/>
                </a:cubicBezTo>
                <a:lnTo>
                  <a:pt x="1311156" y="4738152"/>
                </a:lnTo>
                <a:cubicBezTo>
                  <a:pt x="1306272" y="4750370"/>
                  <a:pt x="1289179" y="4750370"/>
                  <a:pt x="1284295" y="4738152"/>
                </a:cubicBezTo>
                <a:lnTo>
                  <a:pt x="877713" y="3651958"/>
                </a:lnTo>
                <a:cubicBezTo>
                  <a:pt x="866724" y="3622635"/>
                  <a:pt x="866724" y="3590868"/>
                  <a:pt x="877713" y="3561544"/>
                </a:cubicBezTo>
                <a:lnTo>
                  <a:pt x="1131674" y="2883437"/>
                </a:lnTo>
                <a:cubicBezTo>
                  <a:pt x="1139000" y="2862666"/>
                  <a:pt x="1159757" y="2849226"/>
                  <a:pt x="1181734" y="2849226"/>
                </a:cubicBezTo>
                <a:close/>
                <a:moveTo>
                  <a:pt x="993948" y="2849226"/>
                </a:moveTo>
                <a:lnTo>
                  <a:pt x="1081615" y="2849226"/>
                </a:lnTo>
                <a:cubicBezTo>
                  <a:pt x="1095045" y="2849226"/>
                  <a:pt x="1104813" y="2862666"/>
                  <a:pt x="1099929" y="2876106"/>
                </a:cubicBezTo>
                <a:lnTo>
                  <a:pt x="855735" y="3527333"/>
                </a:lnTo>
                <a:cubicBezTo>
                  <a:pt x="850851" y="3539551"/>
                  <a:pt x="834979" y="3539551"/>
                  <a:pt x="830095" y="3527333"/>
                </a:cubicBezTo>
                <a:lnTo>
                  <a:pt x="787495" y="3411509"/>
                </a:lnTo>
                <a:close/>
                <a:moveTo>
                  <a:pt x="1223854" y="2223069"/>
                </a:moveTo>
                <a:lnTo>
                  <a:pt x="1435695" y="2790579"/>
                </a:lnTo>
                <a:cubicBezTo>
                  <a:pt x="1440579" y="2802797"/>
                  <a:pt x="1430811" y="2816237"/>
                  <a:pt x="1417380" y="2816237"/>
                </a:cubicBezTo>
                <a:lnTo>
                  <a:pt x="1006061" y="2816237"/>
                </a:lnTo>
                <a:close/>
                <a:moveTo>
                  <a:pt x="1859370" y="929754"/>
                </a:moveTo>
                <a:lnTo>
                  <a:pt x="2690847" y="929754"/>
                </a:lnTo>
                <a:cubicBezTo>
                  <a:pt x="2712825" y="929754"/>
                  <a:pt x="2727476" y="951747"/>
                  <a:pt x="2720150" y="972518"/>
                </a:cubicBezTo>
                <a:lnTo>
                  <a:pt x="2289150" y="2123468"/>
                </a:lnTo>
                <a:cubicBezTo>
                  <a:pt x="2284266" y="2136908"/>
                  <a:pt x="2265951" y="2136908"/>
                  <a:pt x="2261067" y="2123468"/>
                </a:cubicBezTo>
                <a:lnTo>
                  <a:pt x="1830067" y="972518"/>
                </a:lnTo>
                <a:cubicBezTo>
                  <a:pt x="1822741" y="951747"/>
                  <a:pt x="1837392" y="929754"/>
                  <a:pt x="1859370" y="929754"/>
                </a:cubicBezTo>
                <a:close/>
                <a:moveTo>
                  <a:pt x="1698719" y="929754"/>
                </a:moveTo>
                <a:lnTo>
                  <a:pt x="1742157" y="929754"/>
                </a:lnTo>
                <a:cubicBezTo>
                  <a:pt x="1765355" y="929754"/>
                  <a:pt x="1784891" y="944416"/>
                  <a:pt x="1793438" y="965187"/>
                </a:cubicBezTo>
                <a:lnTo>
                  <a:pt x="2242753" y="2166231"/>
                </a:lnTo>
                <a:cubicBezTo>
                  <a:pt x="2252521" y="2193111"/>
                  <a:pt x="2252521" y="2222435"/>
                  <a:pt x="2242753" y="2249315"/>
                </a:cubicBezTo>
                <a:lnTo>
                  <a:pt x="1769018" y="3515115"/>
                </a:lnTo>
                <a:cubicBezTo>
                  <a:pt x="1764134" y="3527333"/>
                  <a:pt x="1747041" y="3527333"/>
                  <a:pt x="1743378" y="3515115"/>
                </a:cubicBezTo>
                <a:lnTo>
                  <a:pt x="1240984" y="2176414"/>
                </a:lnTo>
                <a:close/>
                <a:moveTo>
                  <a:pt x="3120159" y="0"/>
                </a:moveTo>
                <a:lnTo>
                  <a:pt x="5588000" y="0"/>
                </a:lnTo>
                <a:lnTo>
                  <a:pt x="5588000" y="6858000"/>
                </a:lnTo>
                <a:lnTo>
                  <a:pt x="477930" y="6858000"/>
                </a:lnTo>
                <a:lnTo>
                  <a:pt x="64294" y="5731369"/>
                </a:lnTo>
                <a:lnTo>
                  <a:pt x="190309" y="5396710"/>
                </a:lnTo>
                <a:cubicBezTo>
                  <a:pt x="193972" y="5386936"/>
                  <a:pt x="207403" y="5386936"/>
                  <a:pt x="211066" y="5396710"/>
                </a:cubicBezTo>
                <a:lnTo>
                  <a:pt x="627415" y="6508562"/>
                </a:lnTo>
                <a:cubicBezTo>
                  <a:pt x="634741" y="6526889"/>
                  <a:pt x="634741" y="6546438"/>
                  <a:pt x="627415" y="6564765"/>
                </a:cubicBezTo>
                <a:lnTo>
                  <a:pt x="517528" y="6854335"/>
                </a:lnTo>
                <a:lnTo>
                  <a:pt x="552936" y="6854335"/>
                </a:lnTo>
                <a:lnTo>
                  <a:pt x="644508" y="6612416"/>
                </a:lnTo>
                <a:cubicBezTo>
                  <a:pt x="648171" y="6602641"/>
                  <a:pt x="662823" y="6602641"/>
                  <a:pt x="666486" y="6612416"/>
                </a:cubicBezTo>
                <a:lnTo>
                  <a:pt x="760500" y="6854335"/>
                </a:lnTo>
                <a:lnTo>
                  <a:pt x="795908" y="6854335"/>
                </a:lnTo>
                <a:lnTo>
                  <a:pt x="683579" y="6564765"/>
                </a:lnTo>
                <a:cubicBezTo>
                  <a:pt x="676253" y="6546438"/>
                  <a:pt x="676253" y="6526889"/>
                  <a:pt x="683579" y="6508562"/>
                </a:cubicBezTo>
                <a:lnTo>
                  <a:pt x="849630" y="6063821"/>
                </a:lnTo>
                <a:cubicBezTo>
                  <a:pt x="854514" y="6050381"/>
                  <a:pt x="872829" y="6050381"/>
                  <a:pt x="877713" y="6063821"/>
                </a:cubicBezTo>
                <a:lnTo>
                  <a:pt x="1176850" y="6854335"/>
                </a:lnTo>
                <a:lnTo>
                  <a:pt x="1212258" y="6854335"/>
                </a:lnTo>
                <a:lnTo>
                  <a:pt x="894806" y="6017392"/>
                </a:lnTo>
                <a:cubicBezTo>
                  <a:pt x="886259" y="5994177"/>
                  <a:pt x="886259" y="5967298"/>
                  <a:pt x="894806" y="5944083"/>
                </a:cubicBezTo>
                <a:lnTo>
                  <a:pt x="1164640" y="5220769"/>
                </a:lnTo>
                <a:cubicBezTo>
                  <a:pt x="1170745" y="5203663"/>
                  <a:pt x="1187839" y="5191445"/>
                  <a:pt x="1207374" y="5191445"/>
                </a:cubicBezTo>
                <a:lnTo>
                  <a:pt x="1388077" y="5191445"/>
                </a:lnTo>
                <a:cubicBezTo>
                  <a:pt x="1406392" y="5191445"/>
                  <a:pt x="1423485" y="5203663"/>
                  <a:pt x="1430811" y="5220769"/>
                </a:cubicBezTo>
                <a:lnTo>
                  <a:pt x="2046177" y="6854335"/>
                </a:lnTo>
                <a:lnTo>
                  <a:pt x="2081585" y="6854335"/>
                </a:lnTo>
                <a:lnTo>
                  <a:pt x="1330692" y="4860333"/>
                </a:lnTo>
                <a:cubicBezTo>
                  <a:pt x="1320924" y="4834675"/>
                  <a:pt x="1320924" y="4806573"/>
                  <a:pt x="1330692" y="4779693"/>
                </a:cubicBezTo>
                <a:close/>
                <a:moveTo>
                  <a:pt x="2040096" y="0"/>
                </a:moveTo>
                <a:lnTo>
                  <a:pt x="3085954" y="0"/>
                </a:lnTo>
                <a:lnTo>
                  <a:pt x="2749453" y="896765"/>
                </a:lnTo>
                <a:lnTo>
                  <a:pt x="1710832" y="896765"/>
                </a:lnTo>
                <a:close/>
              </a:path>
            </a:pathLst>
          </a:custGeom>
          <a:noFill/>
        </p:spPr>
        <p:txBody>
          <a:bodyPr wrap="square" anchor="ctr">
            <a:noAutofit/>
          </a:bodyPr>
          <a:lstStyle>
            <a:lvl1pPr marL="0" indent="0" algn="ctr">
              <a:buNone/>
              <a:defRPr/>
            </a:lvl1pPr>
          </a:lstStyle>
          <a:p>
            <a:r>
              <a:rPr lang="en-US" dirty="0"/>
              <a:t>Click to add image </a:t>
            </a:r>
          </a:p>
        </p:txBody>
      </p:sp>
      <p:pic>
        <p:nvPicPr>
          <p:cNvPr id="10" name="Picture 9">
            <a:extLst>
              <a:ext uri="{FF2B5EF4-FFF2-40B4-BE49-F238E27FC236}">
                <a16:creationId xmlns:a16="http://schemas.microsoft.com/office/drawing/2014/main" xmlns="" id="{877E8153-B72B-924F-9B6C-D469DCBD7E61}"/>
              </a:ext>
            </a:extLst>
          </p:cNvPr>
          <p:cNvPicPr/>
          <p:nvPr/>
        </p:nvPicPr>
        <p:blipFill>
          <a:blip r:embed="rId3"/>
          <a:stretch>
            <a:fillRect/>
          </a:stretch>
        </p:blipFill>
        <p:spPr>
          <a:xfrm>
            <a:off x="419100" y="419100"/>
            <a:ext cx="941688" cy="313896"/>
          </a:xfrm>
          <a:prstGeom prst="rect">
            <a:avLst/>
          </a:prstGeom>
        </p:spPr>
      </p:pic>
    </p:spTree>
    <p:extLst>
      <p:ext uri="{BB962C8B-B14F-4D97-AF65-F5344CB8AC3E}">
        <p14:creationId xmlns:p14="http://schemas.microsoft.com/office/powerpoint/2010/main" val="3841244442"/>
      </p:ext>
    </p:extLst>
  </p:cSld>
  <p:clrMapOvr>
    <a:masterClrMapping/>
  </p:clrMapOvr>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ub-Section | Light | Arch V2.2">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xmlns="" id="{046F395C-89FA-4142-8494-92A731953EA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33" b="15814"/>
          <a:stretch/>
        </p:blipFill>
        <p:spPr>
          <a:xfrm>
            <a:off x="0" y="0"/>
            <a:ext cx="12192000" cy="6858000"/>
          </a:xfrm>
          <a:prstGeom prst="rect">
            <a:avLst/>
          </a:prstGeom>
        </p:spPr>
      </p:pic>
      <p:sp>
        <p:nvSpPr>
          <p:cNvPr id="10" name="Rectangle 9">
            <a:extLst>
              <a:ext uri="{FF2B5EF4-FFF2-40B4-BE49-F238E27FC236}">
                <a16:creationId xmlns:a16="http://schemas.microsoft.com/office/drawing/2014/main" xmlns="" id="{0234F58F-ED4C-BC4D-9A05-46518100227F}"/>
              </a:ext>
            </a:extLst>
          </p:cNvPr>
          <p:cNvSpPr/>
          <p:nvPr/>
        </p:nvSpPr>
        <p:spPr>
          <a:xfrm>
            <a:off x="0" y="-23813"/>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A33A8FAF-CE37-A446-AE04-2367541E9C19}"/>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3685474579"/>
      </p:ext>
    </p:extLst>
  </p:cSld>
  <p:clrMapOvr>
    <a:masterClrMapping/>
  </p:clrMapOvr>
  <p:extLst mod="1">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ub-Section | Light | Lifestyle V1.1">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xmlns="" id="{673677EF-7C2D-2F43-B7AA-8F2CEEB4A5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488" t="21075" r="12488" b="15616"/>
          <a:stretch/>
        </p:blipFill>
        <p:spPr>
          <a:xfrm>
            <a:off x="0" y="0"/>
            <a:ext cx="12192000" cy="6858000"/>
          </a:xfrm>
          <a:prstGeom prst="rect">
            <a:avLst/>
          </a:prstGeom>
        </p:spPr>
      </p:pic>
      <p:sp>
        <p:nvSpPr>
          <p:cNvPr id="10" name="Rectangle 9">
            <a:extLst>
              <a:ext uri="{FF2B5EF4-FFF2-40B4-BE49-F238E27FC236}">
                <a16:creationId xmlns:a16="http://schemas.microsoft.com/office/drawing/2014/main" xmlns="" id="{C57EA79B-0284-E04D-8B2B-EC8E2BFF0A60}"/>
              </a:ext>
            </a:extLst>
          </p:cNvPr>
          <p:cNvSpPr/>
          <p:nvPr/>
        </p:nvSpPr>
        <p:spPr>
          <a:xfrm>
            <a:off x="-14288" y="0"/>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F074F216-3EC6-0E4B-B383-9CEE454B9059}"/>
              </a:ext>
            </a:extLst>
          </p:cNvPr>
          <p:cNvPicPr>
            <a:picLocks/>
          </p:cNvPicPr>
          <p:nvPr/>
        </p:nvPicPr>
        <p:blipFill>
          <a:blip r:embed="rId3"/>
          <a:stretch>
            <a:fillRect/>
          </a:stretch>
        </p:blipFill>
        <p:spPr>
          <a:xfrm>
            <a:off x="403576" y="6115110"/>
            <a:ext cx="941832" cy="312303"/>
          </a:xfrm>
          <a:prstGeom prst="rect">
            <a:avLst/>
          </a:prstGeom>
        </p:spPr>
      </p:pic>
      <p:sp>
        <p:nvSpPr>
          <p:cNvPr id="8" name="Text Placeholder 40">
            <a:extLst>
              <a:ext uri="{FF2B5EF4-FFF2-40B4-BE49-F238E27FC236}">
                <a16:creationId xmlns:a16="http://schemas.microsoft.com/office/drawing/2014/main" xmlns="" id="{D58082B8-0868-6D4D-BCC4-FBD4BA3E271A}"/>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Tree>
    <p:extLst>
      <p:ext uri="{BB962C8B-B14F-4D97-AF65-F5344CB8AC3E}">
        <p14:creationId xmlns:p14="http://schemas.microsoft.com/office/powerpoint/2010/main" val="2688339848"/>
      </p:ext>
    </p:extLst>
  </p:cSld>
  <p:clrMapOvr>
    <a:masterClrMapping/>
  </p:clrMapOvr>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ub-Section | Light | Lifestyle V1.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3B195904-6093-0643-9B31-219FA6A785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488" t="21075" r="12488" b="15616"/>
          <a:stretch/>
        </p:blipFill>
        <p:spPr>
          <a:xfrm>
            <a:off x="0" y="0"/>
            <a:ext cx="12192000" cy="6858000"/>
          </a:xfrm>
          <a:prstGeom prst="rect">
            <a:avLst/>
          </a:prstGeom>
        </p:spPr>
      </p:pic>
      <p:sp>
        <p:nvSpPr>
          <p:cNvPr id="8" name="Rectangle 7">
            <a:extLst>
              <a:ext uri="{FF2B5EF4-FFF2-40B4-BE49-F238E27FC236}">
                <a16:creationId xmlns:a16="http://schemas.microsoft.com/office/drawing/2014/main" xmlns="" id="{87C2019B-472B-3F47-9845-FD5F5FCF2BBD}"/>
              </a:ext>
            </a:extLst>
          </p:cNvPr>
          <p:cNvSpPr/>
          <p:nvPr/>
        </p:nvSpPr>
        <p:spPr>
          <a:xfrm>
            <a:off x="-14288" y="0"/>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A33A8FAF-CE37-A446-AE04-2367541E9C19}"/>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4036234498"/>
      </p:ext>
    </p:extLst>
  </p:cSld>
  <p:clrMapOvr>
    <a:masterClrMapping/>
  </p:clrMapOvr>
  <p:extLst mod="1">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ub-Section | Light | Lifestyle V2.1">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xmlns="" id="{9826B9DA-D6F5-9B4A-8C13-2780D947E73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1590" r="12691" b="4480"/>
          <a:stretch/>
        </p:blipFill>
        <p:spPr>
          <a:xfrm>
            <a:off x="-23687" y="11907"/>
            <a:ext cx="12233108" cy="6881814"/>
          </a:xfrm>
          <a:prstGeom prst="rect">
            <a:avLst/>
          </a:prstGeom>
        </p:spPr>
      </p:pic>
      <p:sp>
        <p:nvSpPr>
          <p:cNvPr id="11" name="Rectangle 10">
            <a:extLst>
              <a:ext uri="{FF2B5EF4-FFF2-40B4-BE49-F238E27FC236}">
                <a16:creationId xmlns:a16="http://schemas.microsoft.com/office/drawing/2014/main" xmlns="" id="{F3190D1E-DFC0-1741-AF0D-B12F91B40192}"/>
              </a:ext>
            </a:extLst>
          </p:cNvPr>
          <p:cNvSpPr/>
          <p:nvPr/>
        </p:nvSpPr>
        <p:spPr>
          <a:xfrm>
            <a:off x="-28575" y="-26894"/>
            <a:ext cx="12251951" cy="6920615"/>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F074F216-3EC6-0E4B-B383-9CEE454B9059}"/>
              </a:ext>
            </a:extLst>
          </p:cNvPr>
          <p:cNvPicPr>
            <a:picLocks/>
          </p:cNvPicPr>
          <p:nvPr/>
        </p:nvPicPr>
        <p:blipFill>
          <a:blip r:embed="rId3"/>
          <a:stretch>
            <a:fillRect/>
          </a:stretch>
        </p:blipFill>
        <p:spPr>
          <a:xfrm>
            <a:off x="403576" y="6115110"/>
            <a:ext cx="941832" cy="312303"/>
          </a:xfrm>
          <a:prstGeom prst="rect">
            <a:avLst/>
          </a:prstGeom>
        </p:spPr>
      </p:pic>
      <p:sp>
        <p:nvSpPr>
          <p:cNvPr id="8" name="Text Placeholder 40">
            <a:extLst>
              <a:ext uri="{FF2B5EF4-FFF2-40B4-BE49-F238E27FC236}">
                <a16:creationId xmlns:a16="http://schemas.microsoft.com/office/drawing/2014/main" xmlns="" id="{D58082B8-0868-6D4D-BCC4-FBD4BA3E271A}"/>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Tree>
    <p:extLst>
      <p:ext uri="{BB962C8B-B14F-4D97-AF65-F5344CB8AC3E}">
        <p14:creationId xmlns:p14="http://schemas.microsoft.com/office/powerpoint/2010/main" val="624383190"/>
      </p:ext>
    </p:extLst>
  </p:cSld>
  <p:clrMapOvr>
    <a:masterClrMapping/>
  </p:clrMapOvr>
  <p:extLst mod="1">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b-Section | Light | Lifestyle V2.2">
    <p:spTree>
      <p:nvGrpSpPr>
        <p:cNvPr id="1" name=""/>
        <p:cNvGrpSpPr/>
        <p:nvPr/>
      </p:nvGrpSpPr>
      <p:grpSpPr>
        <a:xfrm>
          <a:off x="0" y="0"/>
          <a:ext cx="0" cy="0"/>
          <a:chOff x="0" y="0"/>
          <a:chExt cx="0" cy="0"/>
        </a:xfrm>
      </p:grpSpPr>
      <p:pic>
        <p:nvPicPr>
          <p:cNvPr id="17" name="Picture Placeholder 5">
            <a:extLst>
              <a:ext uri="{FF2B5EF4-FFF2-40B4-BE49-F238E27FC236}">
                <a16:creationId xmlns:a16="http://schemas.microsoft.com/office/drawing/2014/main" xmlns="" id="{BDBA6C18-F5DD-274C-A856-A490363040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1590" r="12691" b="4480"/>
          <a:stretch/>
        </p:blipFill>
        <p:spPr>
          <a:xfrm>
            <a:off x="-23687" y="11907"/>
            <a:ext cx="12233108" cy="6881814"/>
          </a:xfrm>
          <a:prstGeom prst="rect">
            <a:avLst/>
          </a:prstGeom>
        </p:spPr>
      </p:pic>
      <p:sp>
        <p:nvSpPr>
          <p:cNvPr id="10" name="Rectangle 9">
            <a:extLst>
              <a:ext uri="{FF2B5EF4-FFF2-40B4-BE49-F238E27FC236}">
                <a16:creationId xmlns:a16="http://schemas.microsoft.com/office/drawing/2014/main" xmlns="" id="{0234F58F-ED4C-BC4D-9A05-46518100227F}"/>
              </a:ext>
            </a:extLst>
          </p:cNvPr>
          <p:cNvSpPr/>
          <p:nvPr/>
        </p:nvSpPr>
        <p:spPr>
          <a:xfrm>
            <a:off x="-28575" y="-26894"/>
            <a:ext cx="12251951" cy="6920615"/>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A33A8FAF-CE37-A446-AE04-2367541E9C19}"/>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799870294"/>
      </p:ext>
    </p:extLst>
  </p:cSld>
  <p:clrMapOvr>
    <a:masterClrMapping/>
  </p:clrMapOvr>
  <p:extLst mod="1">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ub-Section | Light | Custom V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7EA79B-0284-E04D-8B2B-EC8E2BFF0A60}"/>
              </a:ext>
            </a:extLst>
          </p:cNvPr>
          <p:cNvSpPr/>
          <p:nvPr/>
        </p:nvSpPr>
        <p:spPr>
          <a:xfrm>
            <a:off x="-28575" y="0"/>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F074F216-3EC6-0E4B-B383-9CEE454B9059}"/>
              </a:ext>
            </a:extLst>
          </p:cNvPr>
          <p:cNvPicPr>
            <a:picLocks/>
          </p:cNvPicPr>
          <p:nvPr/>
        </p:nvPicPr>
        <p:blipFill>
          <a:blip r:embed="rId2"/>
          <a:stretch>
            <a:fillRect/>
          </a:stretch>
        </p:blipFill>
        <p:spPr>
          <a:xfrm>
            <a:off x="403576" y="6115110"/>
            <a:ext cx="941832" cy="312303"/>
          </a:xfrm>
          <a:prstGeom prst="rect">
            <a:avLst/>
          </a:prstGeom>
        </p:spPr>
      </p:pic>
      <p:sp>
        <p:nvSpPr>
          <p:cNvPr id="8" name="Text Placeholder 40">
            <a:extLst>
              <a:ext uri="{FF2B5EF4-FFF2-40B4-BE49-F238E27FC236}">
                <a16:creationId xmlns:a16="http://schemas.microsoft.com/office/drawing/2014/main" xmlns="" id="{D58082B8-0868-6D4D-BCC4-FBD4BA3E271A}"/>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Tree>
    <p:extLst>
      <p:ext uri="{BB962C8B-B14F-4D97-AF65-F5344CB8AC3E}">
        <p14:creationId xmlns:p14="http://schemas.microsoft.com/office/powerpoint/2010/main" val="3085965047"/>
      </p:ext>
    </p:extLst>
  </p:cSld>
  <p:clrMapOvr>
    <a:masterClrMapping/>
  </p:clrMapOvr>
  <p:extLst mod="1">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ub-Section | Light | Custom V1.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234F58F-ED4C-BC4D-9A05-46518100227F}"/>
              </a:ext>
            </a:extLst>
          </p:cNvPr>
          <p:cNvSpPr/>
          <p:nvPr/>
        </p:nvSpPr>
        <p:spPr>
          <a:xfrm>
            <a:off x="-14288" y="-23813"/>
            <a:ext cx="12220575" cy="6881813"/>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A33A8FAF-CE37-A446-AE04-2367541E9C19}"/>
              </a:ext>
            </a:extLst>
          </p:cNvPr>
          <p:cNvPicPr>
            <a:picLocks/>
          </p:cNvPicPr>
          <p:nvPr/>
        </p:nvPicPr>
        <p:blipFill>
          <a:blip r:embed="rId2"/>
          <a:stretch>
            <a:fillRect/>
          </a:stretch>
        </p:blipFill>
        <p:spPr>
          <a:xfrm>
            <a:off x="403576" y="6115110"/>
            <a:ext cx="941832" cy="312303"/>
          </a:xfrm>
          <a:prstGeom prst="rect">
            <a:avLst/>
          </a:prstGeom>
        </p:spPr>
      </p:pic>
    </p:spTree>
    <p:extLst>
      <p:ext uri="{BB962C8B-B14F-4D97-AF65-F5344CB8AC3E}">
        <p14:creationId xmlns:p14="http://schemas.microsoft.com/office/powerpoint/2010/main" val="1737223850"/>
      </p:ext>
    </p:extLst>
  </p:cSld>
  <p:clrMapOvr>
    <a:masterClrMapping/>
  </p:clrMapOvr>
  <p:extLst mod="1">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66535E-0E6D-EF42-ADC9-34E8EAF2E1EF}"/>
              </a:ext>
            </a:extLst>
          </p:cNvPr>
          <p:cNvPicPr/>
          <p:nvPr/>
        </p:nvPicPr>
        <p:blipFill>
          <a:blip r:embed="rId2"/>
          <a:stretch>
            <a:fillRect/>
          </a:stretch>
        </p:blipFill>
        <p:spPr>
          <a:xfrm>
            <a:off x="419100" y="6125004"/>
            <a:ext cx="941688" cy="313896"/>
          </a:xfrm>
          <a:prstGeom prst="rect">
            <a:avLst/>
          </a:prstGeom>
        </p:spPr>
      </p:pic>
      <p:pic>
        <p:nvPicPr>
          <p:cNvPr id="4" name="Picture 3">
            <a:extLst>
              <a:ext uri="{FF2B5EF4-FFF2-40B4-BE49-F238E27FC236}">
                <a16:creationId xmlns:a16="http://schemas.microsoft.com/office/drawing/2014/main" xmlns="" id="{95AF1728-3A40-CD41-B78B-0FDF8DA42745}"/>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3476474107"/>
      </p:ext>
    </p:extLst>
  </p:cSld>
  <p:clrMapOvr>
    <a:masterClrMapping/>
  </p:clrMapOvr>
  <p:extLst mod="1">
    <p:ext uri="{DCECCB84-F9BA-43D5-87BE-67443E8EF086}">
      <p15:sldGuideLst xmlns:p15="http://schemas.microsoft.com/office/powerpoint/2012/main" xmlns="">
        <p15:guide id="1" pos="741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 Placeholder 40">
            <a:extLst>
              <a:ext uri="{FF2B5EF4-FFF2-40B4-BE49-F238E27FC236}">
                <a16:creationId xmlns:a16="http://schemas.microsoft.com/office/drawing/2014/main" xmlns="" id="{66B9ADC5-CE61-2C40-B5F6-0BEB52186DF6}"/>
              </a:ext>
            </a:extLst>
          </p:cNvPr>
          <p:cNvSpPr>
            <a:spLocks noGrp="1"/>
          </p:cNvSpPr>
          <p:nvPr>
            <p:ph type="body" sz="quarter" idx="11" hasCustomPrompt="1"/>
          </p:nvPr>
        </p:nvSpPr>
        <p:spPr>
          <a:xfrm>
            <a:off x="419100" y="387546"/>
            <a:ext cx="113538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6" name="Text Placeholder 4">
            <a:extLst>
              <a:ext uri="{FF2B5EF4-FFF2-40B4-BE49-F238E27FC236}">
                <a16:creationId xmlns:a16="http://schemas.microsoft.com/office/drawing/2014/main" xmlns="" id="{68873EC0-FAA7-1A42-A340-54343A6D2126}"/>
              </a:ext>
            </a:extLst>
          </p:cNvPr>
          <p:cNvSpPr>
            <a:spLocks noGrp="1"/>
          </p:cNvSpPr>
          <p:nvPr>
            <p:ph type="body" sz="quarter" idx="17" hasCustomPrompt="1"/>
          </p:nvPr>
        </p:nvSpPr>
        <p:spPr>
          <a:xfrm>
            <a:off x="419100" y="900055"/>
            <a:ext cx="11353800" cy="300093"/>
          </a:xfrm>
          <a:prstGeom prst="rect">
            <a:avLst/>
          </a:prstGeom>
        </p:spPr>
        <p:txBody>
          <a:bodyPr lIns="0" tIns="0" rIns="0" bIns="0" anchor="t"/>
          <a:lstStyle>
            <a:lvl1pPr marL="0" indent="0">
              <a:buNone/>
              <a:defRPr sz="1800" b="0">
                <a:solidFill>
                  <a:srgbClr val="969796"/>
                </a:solidFill>
              </a:defRPr>
            </a:lvl1pPr>
          </a:lstStyle>
          <a:p>
            <a:r>
              <a:rPr lang="en-US" dirty="0"/>
              <a:t>Subhead</a:t>
            </a:r>
          </a:p>
        </p:txBody>
      </p:sp>
      <p:sp>
        <p:nvSpPr>
          <p:cNvPr id="4" name="Text Placeholder 4">
            <a:extLst>
              <a:ext uri="{FF2B5EF4-FFF2-40B4-BE49-F238E27FC236}">
                <a16:creationId xmlns:a16="http://schemas.microsoft.com/office/drawing/2014/main" xmlns="" id="{D75E6B63-2769-BD44-9E7C-3D945259F4A9}"/>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7" name="Picture 6">
            <a:extLst>
              <a:ext uri="{FF2B5EF4-FFF2-40B4-BE49-F238E27FC236}">
                <a16:creationId xmlns:a16="http://schemas.microsoft.com/office/drawing/2014/main" xmlns="" id="{70E606F3-8480-EC4D-995C-5D3E459DC70A}"/>
              </a:ext>
            </a:extLst>
          </p:cNvPr>
          <p:cNvPicPr/>
          <p:nvPr/>
        </p:nvPicPr>
        <p:blipFill>
          <a:blip r:embed="rId2"/>
          <a:stretch>
            <a:fillRect/>
          </a:stretch>
        </p:blipFill>
        <p:spPr>
          <a:xfrm>
            <a:off x="419100" y="6125004"/>
            <a:ext cx="941688" cy="313896"/>
          </a:xfrm>
          <a:prstGeom prst="rect">
            <a:avLst/>
          </a:prstGeom>
        </p:spPr>
      </p:pic>
      <p:pic>
        <p:nvPicPr>
          <p:cNvPr id="8" name="Picture 7">
            <a:extLst>
              <a:ext uri="{FF2B5EF4-FFF2-40B4-BE49-F238E27FC236}">
                <a16:creationId xmlns:a16="http://schemas.microsoft.com/office/drawing/2014/main" xmlns="" id="{C960A167-B552-6748-BD56-53AC2C83E458}"/>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881152030"/>
      </p:ext>
    </p:extLst>
  </p:cSld>
  <p:clrMapOvr>
    <a:masterClrMapping/>
  </p:clrMapOvr>
  <p:extLst mod="1">
    <p:ext uri="{DCECCB84-F9BA-43D5-87BE-67443E8EF086}">
      <p15:sldGuideLst xmlns:p15="http://schemas.microsoft.com/office/powerpoint/2012/main" xmlns="">
        <p15:guide id="1" pos="741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gl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30650E-1A8B-8842-A2B2-0EE8892E7FCA}"/>
              </a:ext>
            </a:extLst>
          </p:cNvPr>
          <p:cNvSpPr>
            <a:spLocks noGrp="1"/>
          </p:cNvSpPr>
          <p:nvPr>
            <p:ph idx="1"/>
          </p:nvPr>
        </p:nvSpPr>
        <p:spPr>
          <a:xfrm>
            <a:off x="419100" y="1465614"/>
            <a:ext cx="113538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0">
            <a:extLst>
              <a:ext uri="{FF2B5EF4-FFF2-40B4-BE49-F238E27FC236}">
                <a16:creationId xmlns:a16="http://schemas.microsoft.com/office/drawing/2014/main" xmlns="" id="{0E93BB62-941B-8A4F-A708-B5CD6FFFA676}"/>
              </a:ext>
            </a:extLst>
          </p:cNvPr>
          <p:cNvSpPr>
            <a:spLocks noGrp="1"/>
          </p:cNvSpPr>
          <p:nvPr>
            <p:ph type="body" sz="quarter" idx="11" hasCustomPrompt="1"/>
          </p:nvPr>
        </p:nvSpPr>
        <p:spPr>
          <a:xfrm>
            <a:off x="419100" y="387546"/>
            <a:ext cx="113538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5" name="Text Placeholder 4">
            <a:extLst>
              <a:ext uri="{FF2B5EF4-FFF2-40B4-BE49-F238E27FC236}">
                <a16:creationId xmlns:a16="http://schemas.microsoft.com/office/drawing/2014/main" xmlns="" id="{56F3D4FB-92F5-AF4A-92EB-1E958A1CF25B}"/>
              </a:ext>
            </a:extLst>
          </p:cNvPr>
          <p:cNvSpPr>
            <a:spLocks noGrp="1"/>
          </p:cNvSpPr>
          <p:nvPr>
            <p:ph type="body" sz="quarter" idx="17" hasCustomPrompt="1"/>
          </p:nvPr>
        </p:nvSpPr>
        <p:spPr>
          <a:xfrm>
            <a:off x="419100" y="900055"/>
            <a:ext cx="113538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6" name="Text Placeholder 4">
            <a:extLst>
              <a:ext uri="{FF2B5EF4-FFF2-40B4-BE49-F238E27FC236}">
                <a16:creationId xmlns:a16="http://schemas.microsoft.com/office/drawing/2014/main" xmlns="" id="{24B6E857-8601-0445-9CED-3B8077F9D79B}"/>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7" name="Picture 6">
            <a:extLst>
              <a:ext uri="{FF2B5EF4-FFF2-40B4-BE49-F238E27FC236}">
                <a16:creationId xmlns:a16="http://schemas.microsoft.com/office/drawing/2014/main" xmlns="" id="{9BDD2278-5672-8242-B131-56008487E196}"/>
              </a:ext>
            </a:extLst>
          </p:cNvPr>
          <p:cNvPicPr/>
          <p:nvPr/>
        </p:nvPicPr>
        <p:blipFill>
          <a:blip r:embed="rId2"/>
          <a:stretch>
            <a:fillRect/>
          </a:stretch>
        </p:blipFill>
        <p:spPr>
          <a:xfrm>
            <a:off x="419100" y="6125004"/>
            <a:ext cx="941688" cy="313896"/>
          </a:xfrm>
          <a:prstGeom prst="rect">
            <a:avLst/>
          </a:prstGeom>
        </p:spPr>
      </p:pic>
      <p:pic>
        <p:nvPicPr>
          <p:cNvPr id="8" name="Picture 7">
            <a:extLst>
              <a:ext uri="{FF2B5EF4-FFF2-40B4-BE49-F238E27FC236}">
                <a16:creationId xmlns:a16="http://schemas.microsoft.com/office/drawing/2014/main" xmlns="" id="{48186FC9-0FE3-2243-B2C0-D0056F240469}"/>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1585110337"/>
      </p:ext>
    </p:extLst>
  </p:cSld>
  <p:clrMapOvr>
    <a:masterClrMapping/>
  </p:clrMapOvr>
  <p:extLst mod="1">
    <p:ext uri="{DCECCB84-F9BA-43D5-87BE-67443E8EF086}">
      <p15:sldGuideLst xmlns:p15="http://schemas.microsoft.com/office/powerpoint/2012/main" xmlns="">
        <p15:guide id="1" pos="741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 Gra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7">
            <a:extLst>
              <a:ext uri="{FF2B5EF4-FFF2-40B4-BE49-F238E27FC236}">
                <a16:creationId xmlns:a16="http://schemas.microsoft.com/office/drawing/2014/main" xmlns="" id="{8D092DFD-8112-A444-953A-7789C2EA1519}"/>
              </a:ext>
            </a:extLst>
          </p:cNvPr>
          <p:cNvSpPr>
            <a:spLocks noGrp="1"/>
          </p:cNvSpPr>
          <p:nvPr>
            <p:ph type="dt" sz="half" idx="2"/>
          </p:nvPr>
        </p:nvSpPr>
        <p:spPr>
          <a:xfrm>
            <a:off x="419100" y="6295774"/>
            <a:ext cx="2743200" cy="153512"/>
          </a:xfrm>
          <a:prstGeom prst="rect">
            <a:avLst/>
          </a:prstGeom>
        </p:spPr>
        <p:txBody>
          <a:bodyPr vert="horz" lIns="0" tIns="45720" rIns="91440" bIns="45720" rtlCol="0" anchor="ctr"/>
          <a:lstStyle>
            <a:lvl1pPr algn="l">
              <a:defRPr sz="1600">
                <a:solidFill>
                  <a:srgbClr val="9FA1A4"/>
                </a:solidFill>
              </a:defRPr>
            </a:lvl1pPr>
          </a:lstStyle>
          <a:p>
            <a:fld id="{8D61194A-673A-E241-8B8F-9EA9AEAF9DE3}" type="datetime4">
              <a:rPr lang="en-US" smtClean="0"/>
              <a:t>January 12, 2021</a:t>
            </a:fld>
            <a:endParaRPr lang="en-US" dirty="0"/>
          </a:p>
        </p:txBody>
      </p:sp>
      <p:sp>
        <p:nvSpPr>
          <p:cNvPr id="6" name="Text Placeholder 40">
            <a:extLst>
              <a:ext uri="{FF2B5EF4-FFF2-40B4-BE49-F238E27FC236}">
                <a16:creationId xmlns:a16="http://schemas.microsoft.com/office/drawing/2014/main" xmlns="" id="{8AC2F3A4-872E-B849-BFCF-483517C9A7E6}"/>
              </a:ext>
            </a:extLst>
          </p:cNvPr>
          <p:cNvSpPr>
            <a:spLocks noGrp="1"/>
          </p:cNvSpPr>
          <p:nvPr>
            <p:ph type="body" sz="quarter" idx="11" hasCustomPrompt="1"/>
          </p:nvPr>
        </p:nvSpPr>
        <p:spPr>
          <a:xfrm>
            <a:off x="419099" y="1694232"/>
            <a:ext cx="5676901" cy="1579880"/>
          </a:xfrm>
          <a:prstGeom prst="rect">
            <a:avLst/>
          </a:prstGeom>
        </p:spPr>
        <p:txBody>
          <a:bodyPr lIns="0" tIns="0" rIns="0" bIns="0" anchor="b"/>
          <a:lstStyle>
            <a:lvl1pPr marL="0" indent="0">
              <a:spcAft>
                <a:spcPts val="0"/>
              </a:spcAft>
              <a:buNone/>
              <a:defRPr sz="4800">
                <a:solidFill>
                  <a:schemeClr val="tx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8" name="Text Placeholder 40">
            <a:extLst>
              <a:ext uri="{FF2B5EF4-FFF2-40B4-BE49-F238E27FC236}">
                <a16:creationId xmlns:a16="http://schemas.microsoft.com/office/drawing/2014/main" xmlns="" id="{72BA1BAC-E6DA-3348-881A-F5C301CE35F8}"/>
              </a:ext>
            </a:extLst>
          </p:cNvPr>
          <p:cNvSpPr>
            <a:spLocks noGrp="1"/>
          </p:cNvSpPr>
          <p:nvPr>
            <p:ph type="body" sz="quarter" idx="12" hasCustomPrompt="1"/>
          </p:nvPr>
        </p:nvSpPr>
        <p:spPr>
          <a:xfrm>
            <a:off x="419100" y="3456992"/>
            <a:ext cx="5676902" cy="272046"/>
          </a:xfrm>
          <a:prstGeom prst="rect">
            <a:avLst/>
          </a:prstGeom>
        </p:spPr>
        <p:txBody>
          <a:bodyPr lIns="0" tIns="0" rIns="0" bIns="0" anchor="t"/>
          <a:lstStyle>
            <a:lvl1pPr marL="0" indent="0">
              <a:buNone/>
              <a:defRPr sz="2000">
                <a:solidFill>
                  <a:srgbClr val="969796"/>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subtitle</a:t>
            </a:r>
          </a:p>
        </p:txBody>
      </p:sp>
      <p:sp>
        <p:nvSpPr>
          <p:cNvPr id="10" name="Picture Placeholder 37">
            <a:extLst>
              <a:ext uri="{FF2B5EF4-FFF2-40B4-BE49-F238E27FC236}">
                <a16:creationId xmlns:a16="http://schemas.microsoft.com/office/drawing/2014/main" xmlns="" id="{6EE23FA3-893B-0545-AE84-0B66D0D5C2AA}"/>
              </a:ext>
            </a:extLst>
          </p:cNvPr>
          <p:cNvSpPr>
            <a:spLocks noGrp="1"/>
          </p:cNvSpPr>
          <p:nvPr>
            <p:ph type="pic" sz="quarter" idx="13" hasCustomPrompt="1"/>
          </p:nvPr>
        </p:nvSpPr>
        <p:spPr>
          <a:xfrm>
            <a:off x="6604000" y="0"/>
            <a:ext cx="5588000" cy="6858000"/>
          </a:xfrm>
          <a:custGeom>
            <a:avLst/>
            <a:gdLst>
              <a:gd name="connsiteX0" fmla="*/ 133386 w 5588000"/>
              <a:gd name="connsiteY0" fmla="*/ 5193000 h 6858000"/>
              <a:gd name="connsiteX1" fmla="*/ 168332 w 5588000"/>
              <a:gd name="connsiteY1" fmla="*/ 5285525 h 6858000"/>
              <a:gd name="connsiteX2" fmla="*/ 168332 w 5588000"/>
              <a:gd name="connsiteY2" fmla="*/ 5360055 h 6858000"/>
              <a:gd name="connsiteX3" fmla="*/ 47220 w 5588000"/>
              <a:gd name="connsiteY3" fmla="*/ 5684863 h 6858000"/>
              <a:gd name="connsiteX4" fmla="*/ 0 w 5588000"/>
              <a:gd name="connsiteY4" fmla="*/ 5556250 h 6858000"/>
              <a:gd name="connsiteX5" fmla="*/ 46176 w 5588000"/>
              <a:gd name="connsiteY5" fmla="*/ 5430520 h 6858000"/>
              <a:gd name="connsiteX6" fmla="*/ 1297725 w 5588000"/>
              <a:gd name="connsiteY6" fmla="*/ 4892712 h 6858000"/>
              <a:gd name="connsiteX7" fmla="*/ 1311156 w 5588000"/>
              <a:gd name="connsiteY7" fmla="*/ 4901875 h 6858000"/>
              <a:gd name="connsiteX8" fmla="*/ 1399066 w 5588000"/>
              <a:gd name="connsiteY8" fmla="*/ 5137685 h 6858000"/>
              <a:gd name="connsiteX9" fmla="*/ 1384414 w 5588000"/>
              <a:gd name="connsiteY9" fmla="*/ 5158456 h 6858000"/>
              <a:gd name="connsiteX10" fmla="*/ 1211037 w 5588000"/>
              <a:gd name="connsiteY10" fmla="*/ 5158456 h 6858000"/>
              <a:gd name="connsiteX11" fmla="*/ 1196386 w 5588000"/>
              <a:gd name="connsiteY11" fmla="*/ 5137685 h 6858000"/>
              <a:gd name="connsiteX12" fmla="*/ 1284295 w 5588000"/>
              <a:gd name="connsiteY12" fmla="*/ 4901875 h 6858000"/>
              <a:gd name="connsiteX13" fmla="*/ 1297725 w 5588000"/>
              <a:gd name="connsiteY13" fmla="*/ 4892712 h 6858000"/>
              <a:gd name="connsiteX14" fmla="*/ 409473 w 5588000"/>
              <a:gd name="connsiteY14" fmla="*/ 4836202 h 6858000"/>
              <a:gd name="connsiteX15" fmla="*/ 421072 w 5588000"/>
              <a:gd name="connsiteY15" fmla="*/ 4844450 h 6858000"/>
              <a:gd name="connsiteX16" fmla="*/ 832537 w 5588000"/>
              <a:gd name="connsiteY16" fmla="*/ 5944083 h 6858000"/>
              <a:gd name="connsiteX17" fmla="*/ 832537 w 5588000"/>
              <a:gd name="connsiteY17" fmla="*/ 6017392 h 6858000"/>
              <a:gd name="connsiteX18" fmla="*/ 666486 w 5588000"/>
              <a:gd name="connsiteY18" fmla="*/ 6460911 h 6858000"/>
              <a:gd name="connsiteX19" fmla="*/ 644508 w 5588000"/>
              <a:gd name="connsiteY19" fmla="*/ 6460911 h 6858000"/>
              <a:gd name="connsiteX20" fmla="*/ 233043 w 5588000"/>
              <a:gd name="connsiteY20" fmla="*/ 5360055 h 6858000"/>
              <a:gd name="connsiteX21" fmla="*/ 233043 w 5588000"/>
              <a:gd name="connsiteY21" fmla="*/ 5285525 h 6858000"/>
              <a:gd name="connsiteX22" fmla="*/ 397873 w 5588000"/>
              <a:gd name="connsiteY22" fmla="*/ 4844450 h 6858000"/>
              <a:gd name="connsiteX23" fmla="*/ 409473 w 5588000"/>
              <a:gd name="connsiteY23" fmla="*/ 4836202 h 6858000"/>
              <a:gd name="connsiteX24" fmla="*/ 339741 w 5588000"/>
              <a:gd name="connsiteY24" fmla="*/ 4630985 h 6858000"/>
              <a:gd name="connsiteX25" fmla="*/ 372233 w 5588000"/>
              <a:gd name="connsiteY25" fmla="*/ 4717381 h 6858000"/>
              <a:gd name="connsiteX26" fmla="*/ 372233 w 5588000"/>
              <a:gd name="connsiteY26" fmla="*/ 4817570 h 6858000"/>
              <a:gd name="connsiteX27" fmla="*/ 209845 w 5588000"/>
              <a:gd name="connsiteY27" fmla="*/ 5250092 h 6858000"/>
              <a:gd name="connsiteX28" fmla="*/ 189088 w 5588000"/>
              <a:gd name="connsiteY28" fmla="*/ 5250092 h 6858000"/>
              <a:gd name="connsiteX29" fmla="*/ 150365 w 5588000"/>
              <a:gd name="connsiteY29" fmla="*/ 5146758 h 6858000"/>
              <a:gd name="connsiteX30" fmla="*/ 769047 w 5588000"/>
              <a:gd name="connsiteY30" fmla="*/ 3970852 h 6858000"/>
              <a:gd name="connsiteX31" fmla="*/ 918005 w 5588000"/>
              <a:gd name="connsiteY31" fmla="*/ 3970852 h 6858000"/>
              <a:gd name="connsiteX32" fmla="*/ 979054 w 5588000"/>
              <a:gd name="connsiteY32" fmla="*/ 4013616 h 6858000"/>
              <a:gd name="connsiteX33" fmla="*/ 1265981 w 5588000"/>
              <a:gd name="connsiteY33" fmla="*/ 4778472 h 6858000"/>
              <a:gd name="connsiteX34" fmla="*/ 1265981 w 5588000"/>
              <a:gd name="connsiteY34" fmla="*/ 4859111 h 6858000"/>
              <a:gd name="connsiteX35" fmla="*/ 877713 w 5588000"/>
              <a:gd name="connsiteY35" fmla="*/ 5896432 h 6858000"/>
              <a:gd name="connsiteX36" fmla="*/ 849630 w 5588000"/>
              <a:gd name="connsiteY36" fmla="*/ 5896432 h 6858000"/>
              <a:gd name="connsiteX37" fmla="*/ 445491 w 5588000"/>
              <a:gd name="connsiteY37" fmla="*/ 4816348 h 6858000"/>
              <a:gd name="connsiteX38" fmla="*/ 445491 w 5588000"/>
              <a:gd name="connsiteY38" fmla="*/ 4716159 h 6858000"/>
              <a:gd name="connsiteX39" fmla="*/ 707998 w 5588000"/>
              <a:gd name="connsiteY39" fmla="*/ 4013616 h 6858000"/>
              <a:gd name="connsiteX40" fmla="*/ 769047 w 5588000"/>
              <a:gd name="connsiteY40" fmla="*/ 3970852 h 6858000"/>
              <a:gd name="connsiteX41" fmla="*/ 842915 w 5588000"/>
              <a:gd name="connsiteY41" fmla="*/ 3677006 h 6858000"/>
              <a:gd name="connsiteX42" fmla="*/ 855735 w 5588000"/>
              <a:gd name="connsiteY42" fmla="*/ 3686169 h 6858000"/>
              <a:gd name="connsiteX43" fmla="*/ 941204 w 5588000"/>
              <a:gd name="connsiteY43" fmla="*/ 3914648 h 6858000"/>
              <a:gd name="connsiteX44" fmla="*/ 924110 w 5588000"/>
              <a:gd name="connsiteY44" fmla="*/ 3939085 h 6858000"/>
              <a:gd name="connsiteX45" fmla="*/ 762942 w 5588000"/>
              <a:gd name="connsiteY45" fmla="*/ 3939085 h 6858000"/>
              <a:gd name="connsiteX46" fmla="*/ 744627 w 5588000"/>
              <a:gd name="connsiteY46" fmla="*/ 3914648 h 6858000"/>
              <a:gd name="connsiteX47" fmla="*/ 830095 w 5588000"/>
              <a:gd name="connsiteY47" fmla="*/ 3686169 h 6858000"/>
              <a:gd name="connsiteX48" fmla="*/ 842915 w 5588000"/>
              <a:gd name="connsiteY48" fmla="*/ 3677006 h 6858000"/>
              <a:gd name="connsiteX49" fmla="*/ 770576 w 5588000"/>
              <a:gd name="connsiteY49" fmla="*/ 3457588 h 6858000"/>
              <a:gd name="connsiteX50" fmla="*/ 809339 w 5588000"/>
              <a:gd name="connsiteY50" fmla="*/ 3561544 h 6858000"/>
              <a:gd name="connsiteX51" fmla="*/ 809339 w 5588000"/>
              <a:gd name="connsiteY51" fmla="*/ 3651958 h 6858000"/>
              <a:gd name="connsiteX52" fmla="*/ 421072 w 5588000"/>
              <a:gd name="connsiteY52" fmla="*/ 4689279 h 6858000"/>
              <a:gd name="connsiteX53" fmla="*/ 397873 w 5588000"/>
              <a:gd name="connsiteY53" fmla="*/ 4689279 h 6858000"/>
              <a:gd name="connsiteX54" fmla="*/ 357459 w 5588000"/>
              <a:gd name="connsiteY54" fmla="*/ 4582729 h 6858000"/>
              <a:gd name="connsiteX55" fmla="*/ 1181734 w 5588000"/>
              <a:gd name="connsiteY55" fmla="*/ 2849226 h 6858000"/>
              <a:gd name="connsiteX56" fmla="*/ 1421043 w 5588000"/>
              <a:gd name="connsiteY56" fmla="*/ 2849226 h 6858000"/>
              <a:gd name="connsiteX57" fmla="*/ 1471103 w 5588000"/>
              <a:gd name="connsiteY57" fmla="*/ 2883437 h 6858000"/>
              <a:gd name="connsiteX58" fmla="*/ 1725063 w 5588000"/>
              <a:gd name="connsiteY58" fmla="*/ 3562766 h 6858000"/>
              <a:gd name="connsiteX59" fmla="*/ 1725063 w 5588000"/>
              <a:gd name="connsiteY59" fmla="*/ 3631187 h 6858000"/>
              <a:gd name="connsiteX60" fmla="*/ 1311156 w 5588000"/>
              <a:gd name="connsiteY60" fmla="*/ 4738152 h 6858000"/>
              <a:gd name="connsiteX61" fmla="*/ 1284295 w 5588000"/>
              <a:gd name="connsiteY61" fmla="*/ 4738152 h 6858000"/>
              <a:gd name="connsiteX62" fmla="*/ 877713 w 5588000"/>
              <a:gd name="connsiteY62" fmla="*/ 3651958 h 6858000"/>
              <a:gd name="connsiteX63" fmla="*/ 877713 w 5588000"/>
              <a:gd name="connsiteY63" fmla="*/ 3561544 h 6858000"/>
              <a:gd name="connsiteX64" fmla="*/ 1131674 w 5588000"/>
              <a:gd name="connsiteY64" fmla="*/ 2883437 h 6858000"/>
              <a:gd name="connsiteX65" fmla="*/ 1181734 w 5588000"/>
              <a:gd name="connsiteY65" fmla="*/ 2849226 h 6858000"/>
              <a:gd name="connsiteX66" fmla="*/ 993948 w 5588000"/>
              <a:gd name="connsiteY66" fmla="*/ 2849226 h 6858000"/>
              <a:gd name="connsiteX67" fmla="*/ 1081615 w 5588000"/>
              <a:gd name="connsiteY67" fmla="*/ 2849226 h 6858000"/>
              <a:gd name="connsiteX68" fmla="*/ 1099929 w 5588000"/>
              <a:gd name="connsiteY68" fmla="*/ 2876106 h 6858000"/>
              <a:gd name="connsiteX69" fmla="*/ 855735 w 5588000"/>
              <a:gd name="connsiteY69" fmla="*/ 3527333 h 6858000"/>
              <a:gd name="connsiteX70" fmla="*/ 830095 w 5588000"/>
              <a:gd name="connsiteY70" fmla="*/ 3527333 h 6858000"/>
              <a:gd name="connsiteX71" fmla="*/ 787495 w 5588000"/>
              <a:gd name="connsiteY71" fmla="*/ 3411509 h 6858000"/>
              <a:gd name="connsiteX72" fmla="*/ 1223854 w 5588000"/>
              <a:gd name="connsiteY72" fmla="*/ 2223069 h 6858000"/>
              <a:gd name="connsiteX73" fmla="*/ 1435695 w 5588000"/>
              <a:gd name="connsiteY73" fmla="*/ 2790579 h 6858000"/>
              <a:gd name="connsiteX74" fmla="*/ 1417380 w 5588000"/>
              <a:gd name="connsiteY74" fmla="*/ 2816237 h 6858000"/>
              <a:gd name="connsiteX75" fmla="*/ 1006061 w 5588000"/>
              <a:gd name="connsiteY75" fmla="*/ 2816237 h 6858000"/>
              <a:gd name="connsiteX76" fmla="*/ 1859370 w 5588000"/>
              <a:gd name="connsiteY76" fmla="*/ 929754 h 6858000"/>
              <a:gd name="connsiteX77" fmla="*/ 2690847 w 5588000"/>
              <a:gd name="connsiteY77" fmla="*/ 929754 h 6858000"/>
              <a:gd name="connsiteX78" fmla="*/ 2720150 w 5588000"/>
              <a:gd name="connsiteY78" fmla="*/ 972518 h 6858000"/>
              <a:gd name="connsiteX79" fmla="*/ 2289150 w 5588000"/>
              <a:gd name="connsiteY79" fmla="*/ 2123468 h 6858000"/>
              <a:gd name="connsiteX80" fmla="*/ 2261067 w 5588000"/>
              <a:gd name="connsiteY80" fmla="*/ 2123468 h 6858000"/>
              <a:gd name="connsiteX81" fmla="*/ 1830067 w 5588000"/>
              <a:gd name="connsiteY81" fmla="*/ 972518 h 6858000"/>
              <a:gd name="connsiteX82" fmla="*/ 1859370 w 5588000"/>
              <a:gd name="connsiteY82" fmla="*/ 929754 h 6858000"/>
              <a:gd name="connsiteX83" fmla="*/ 1698719 w 5588000"/>
              <a:gd name="connsiteY83" fmla="*/ 929754 h 6858000"/>
              <a:gd name="connsiteX84" fmla="*/ 1742157 w 5588000"/>
              <a:gd name="connsiteY84" fmla="*/ 929754 h 6858000"/>
              <a:gd name="connsiteX85" fmla="*/ 1793438 w 5588000"/>
              <a:gd name="connsiteY85" fmla="*/ 965187 h 6858000"/>
              <a:gd name="connsiteX86" fmla="*/ 2242753 w 5588000"/>
              <a:gd name="connsiteY86" fmla="*/ 2166231 h 6858000"/>
              <a:gd name="connsiteX87" fmla="*/ 2242753 w 5588000"/>
              <a:gd name="connsiteY87" fmla="*/ 2249315 h 6858000"/>
              <a:gd name="connsiteX88" fmla="*/ 1769018 w 5588000"/>
              <a:gd name="connsiteY88" fmla="*/ 3515115 h 6858000"/>
              <a:gd name="connsiteX89" fmla="*/ 1743378 w 5588000"/>
              <a:gd name="connsiteY89" fmla="*/ 3515115 h 6858000"/>
              <a:gd name="connsiteX90" fmla="*/ 1240984 w 5588000"/>
              <a:gd name="connsiteY90" fmla="*/ 2176414 h 6858000"/>
              <a:gd name="connsiteX91" fmla="*/ 3120159 w 5588000"/>
              <a:gd name="connsiteY91" fmla="*/ 0 h 6858000"/>
              <a:gd name="connsiteX92" fmla="*/ 5588000 w 5588000"/>
              <a:gd name="connsiteY92" fmla="*/ 0 h 6858000"/>
              <a:gd name="connsiteX93" fmla="*/ 5588000 w 5588000"/>
              <a:gd name="connsiteY93" fmla="*/ 6858000 h 6858000"/>
              <a:gd name="connsiteX94" fmla="*/ 477930 w 5588000"/>
              <a:gd name="connsiteY94" fmla="*/ 6858000 h 6858000"/>
              <a:gd name="connsiteX95" fmla="*/ 64294 w 5588000"/>
              <a:gd name="connsiteY95" fmla="*/ 5731369 h 6858000"/>
              <a:gd name="connsiteX96" fmla="*/ 190309 w 5588000"/>
              <a:gd name="connsiteY96" fmla="*/ 5396710 h 6858000"/>
              <a:gd name="connsiteX97" fmla="*/ 211066 w 5588000"/>
              <a:gd name="connsiteY97" fmla="*/ 5396710 h 6858000"/>
              <a:gd name="connsiteX98" fmla="*/ 627415 w 5588000"/>
              <a:gd name="connsiteY98" fmla="*/ 6508562 h 6858000"/>
              <a:gd name="connsiteX99" fmla="*/ 627415 w 5588000"/>
              <a:gd name="connsiteY99" fmla="*/ 6564765 h 6858000"/>
              <a:gd name="connsiteX100" fmla="*/ 517528 w 5588000"/>
              <a:gd name="connsiteY100" fmla="*/ 6854335 h 6858000"/>
              <a:gd name="connsiteX101" fmla="*/ 552936 w 5588000"/>
              <a:gd name="connsiteY101" fmla="*/ 6854335 h 6858000"/>
              <a:gd name="connsiteX102" fmla="*/ 644508 w 5588000"/>
              <a:gd name="connsiteY102" fmla="*/ 6612416 h 6858000"/>
              <a:gd name="connsiteX103" fmla="*/ 666486 w 5588000"/>
              <a:gd name="connsiteY103" fmla="*/ 6612416 h 6858000"/>
              <a:gd name="connsiteX104" fmla="*/ 760500 w 5588000"/>
              <a:gd name="connsiteY104" fmla="*/ 6854335 h 6858000"/>
              <a:gd name="connsiteX105" fmla="*/ 795908 w 5588000"/>
              <a:gd name="connsiteY105" fmla="*/ 6854335 h 6858000"/>
              <a:gd name="connsiteX106" fmla="*/ 683579 w 5588000"/>
              <a:gd name="connsiteY106" fmla="*/ 6564765 h 6858000"/>
              <a:gd name="connsiteX107" fmla="*/ 683579 w 5588000"/>
              <a:gd name="connsiteY107" fmla="*/ 6508562 h 6858000"/>
              <a:gd name="connsiteX108" fmla="*/ 849630 w 5588000"/>
              <a:gd name="connsiteY108" fmla="*/ 6063821 h 6858000"/>
              <a:gd name="connsiteX109" fmla="*/ 877713 w 5588000"/>
              <a:gd name="connsiteY109" fmla="*/ 6063821 h 6858000"/>
              <a:gd name="connsiteX110" fmla="*/ 1176850 w 5588000"/>
              <a:gd name="connsiteY110" fmla="*/ 6854335 h 6858000"/>
              <a:gd name="connsiteX111" fmla="*/ 1212258 w 5588000"/>
              <a:gd name="connsiteY111" fmla="*/ 6854335 h 6858000"/>
              <a:gd name="connsiteX112" fmla="*/ 894806 w 5588000"/>
              <a:gd name="connsiteY112" fmla="*/ 6017392 h 6858000"/>
              <a:gd name="connsiteX113" fmla="*/ 894806 w 5588000"/>
              <a:gd name="connsiteY113" fmla="*/ 5944083 h 6858000"/>
              <a:gd name="connsiteX114" fmla="*/ 1164640 w 5588000"/>
              <a:gd name="connsiteY114" fmla="*/ 5220769 h 6858000"/>
              <a:gd name="connsiteX115" fmla="*/ 1207374 w 5588000"/>
              <a:gd name="connsiteY115" fmla="*/ 5191445 h 6858000"/>
              <a:gd name="connsiteX116" fmla="*/ 1388077 w 5588000"/>
              <a:gd name="connsiteY116" fmla="*/ 5191445 h 6858000"/>
              <a:gd name="connsiteX117" fmla="*/ 1430811 w 5588000"/>
              <a:gd name="connsiteY117" fmla="*/ 5220769 h 6858000"/>
              <a:gd name="connsiteX118" fmla="*/ 2046177 w 5588000"/>
              <a:gd name="connsiteY118" fmla="*/ 6854335 h 6858000"/>
              <a:gd name="connsiteX119" fmla="*/ 2081585 w 5588000"/>
              <a:gd name="connsiteY119" fmla="*/ 6854335 h 6858000"/>
              <a:gd name="connsiteX120" fmla="*/ 1330692 w 5588000"/>
              <a:gd name="connsiteY120" fmla="*/ 4860333 h 6858000"/>
              <a:gd name="connsiteX121" fmla="*/ 1330692 w 5588000"/>
              <a:gd name="connsiteY121" fmla="*/ 4779693 h 6858000"/>
              <a:gd name="connsiteX122" fmla="*/ 2040096 w 5588000"/>
              <a:gd name="connsiteY122" fmla="*/ 0 h 6858000"/>
              <a:gd name="connsiteX123" fmla="*/ 3085954 w 5588000"/>
              <a:gd name="connsiteY123" fmla="*/ 0 h 6858000"/>
              <a:gd name="connsiteX124" fmla="*/ 2749453 w 5588000"/>
              <a:gd name="connsiteY124" fmla="*/ 896765 h 6858000"/>
              <a:gd name="connsiteX125" fmla="*/ 1710832 w 5588000"/>
              <a:gd name="connsiteY125" fmla="*/ 896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588000" h="6858000">
                <a:moveTo>
                  <a:pt x="133386" y="5193000"/>
                </a:moveTo>
                <a:lnTo>
                  <a:pt x="168332" y="5285525"/>
                </a:lnTo>
                <a:cubicBezTo>
                  <a:pt x="176879" y="5309961"/>
                  <a:pt x="176879" y="5335619"/>
                  <a:pt x="168332" y="5360055"/>
                </a:cubicBezTo>
                <a:lnTo>
                  <a:pt x="47220" y="5684863"/>
                </a:lnTo>
                <a:lnTo>
                  <a:pt x="0" y="5556250"/>
                </a:lnTo>
                <a:lnTo>
                  <a:pt x="46176" y="5430520"/>
                </a:lnTo>
                <a:close/>
                <a:moveTo>
                  <a:pt x="1297725" y="4892712"/>
                </a:moveTo>
                <a:cubicBezTo>
                  <a:pt x="1303220" y="4892712"/>
                  <a:pt x="1308714" y="4895766"/>
                  <a:pt x="1311156" y="4901875"/>
                </a:cubicBezTo>
                <a:lnTo>
                  <a:pt x="1399066" y="5137685"/>
                </a:lnTo>
                <a:cubicBezTo>
                  <a:pt x="1402729" y="5147460"/>
                  <a:pt x="1395403" y="5158456"/>
                  <a:pt x="1384414" y="5158456"/>
                </a:cubicBezTo>
                <a:lnTo>
                  <a:pt x="1211037" y="5158456"/>
                </a:lnTo>
                <a:cubicBezTo>
                  <a:pt x="1200048" y="5158456"/>
                  <a:pt x="1192723" y="5147460"/>
                  <a:pt x="1196386" y="5137685"/>
                </a:cubicBezTo>
                <a:lnTo>
                  <a:pt x="1284295" y="4901875"/>
                </a:lnTo>
                <a:cubicBezTo>
                  <a:pt x="1286737" y="4895766"/>
                  <a:pt x="1292231" y="4892712"/>
                  <a:pt x="1297725" y="4892712"/>
                </a:cubicBezTo>
                <a:close/>
                <a:moveTo>
                  <a:pt x="409473" y="4836202"/>
                </a:moveTo>
                <a:cubicBezTo>
                  <a:pt x="414357" y="4836202"/>
                  <a:pt x="419241" y="4838952"/>
                  <a:pt x="421072" y="4844450"/>
                </a:cubicBezTo>
                <a:lnTo>
                  <a:pt x="832537" y="5944083"/>
                </a:lnTo>
                <a:cubicBezTo>
                  <a:pt x="841084" y="5967298"/>
                  <a:pt x="841084" y="5992956"/>
                  <a:pt x="832537" y="6017392"/>
                </a:cubicBezTo>
                <a:lnTo>
                  <a:pt x="666486" y="6460911"/>
                </a:lnTo>
                <a:cubicBezTo>
                  <a:pt x="662823" y="6470685"/>
                  <a:pt x="648171" y="6470685"/>
                  <a:pt x="644508" y="6460911"/>
                </a:cubicBezTo>
                <a:lnTo>
                  <a:pt x="233043" y="5360055"/>
                </a:lnTo>
                <a:cubicBezTo>
                  <a:pt x="224496" y="5335619"/>
                  <a:pt x="224496" y="5309961"/>
                  <a:pt x="233043" y="5285525"/>
                </a:cubicBezTo>
                <a:lnTo>
                  <a:pt x="397873" y="4844450"/>
                </a:lnTo>
                <a:cubicBezTo>
                  <a:pt x="399705" y="4838952"/>
                  <a:pt x="404589" y="4836202"/>
                  <a:pt x="409473" y="4836202"/>
                </a:cubicBezTo>
                <a:close/>
                <a:moveTo>
                  <a:pt x="339741" y="4630985"/>
                </a:moveTo>
                <a:lnTo>
                  <a:pt x="372233" y="4717381"/>
                </a:lnTo>
                <a:cubicBezTo>
                  <a:pt x="384443" y="4749148"/>
                  <a:pt x="384443" y="4784581"/>
                  <a:pt x="372233" y="4817570"/>
                </a:cubicBezTo>
                <a:lnTo>
                  <a:pt x="209845" y="5250092"/>
                </a:lnTo>
                <a:cubicBezTo>
                  <a:pt x="206182" y="5259867"/>
                  <a:pt x="192751" y="5259867"/>
                  <a:pt x="189088" y="5250092"/>
                </a:cubicBezTo>
                <a:lnTo>
                  <a:pt x="150365" y="5146758"/>
                </a:lnTo>
                <a:close/>
                <a:moveTo>
                  <a:pt x="769047" y="3970852"/>
                </a:moveTo>
                <a:lnTo>
                  <a:pt x="918005" y="3970852"/>
                </a:lnTo>
                <a:cubicBezTo>
                  <a:pt x="944867" y="3970852"/>
                  <a:pt x="969286" y="3987957"/>
                  <a:pt x="979054" y="4013616"/>
                </a:cubicBezTo>
                <a:lnTo>
                  <a:pt x="1265981" y="4778472"/>
                </a:lnTo>
                <a:cubicBezTo>
                  <a:pt x="1275748" y="4804130"/>
                  <a:pt x="1275748" y="4832232"/>
                  <a:pt x="1265981" y="4859111"/>
                </a:cubicBezTo>
                <a:lnTo>
                  <a:pt x="877713" y="5896432"/>
                </a:lnTo>
                <a:cubicBezTo>
                  <a:pt x="872829" y="5909872"/>
                  <a:pt x="854514" y="5909872"/>
                  <a:pt x="849630" y="5896432"/>
                </a:cubicBezTo>
                <a:lnTo>
                  <a:pt x="445491" y="4816348"/>
                </a:lnTo>
                <a:cubicBezTo>
                  <a:pt x="433281" y="4784581"/>
                  <a:pt x="433281" y="4749148"/>
                  <a:pt x="445491" y="4716159"/>
                </a:cubicBezTo>
                <a:lnTo>
                  <a:pt x="707998" y="4013616"/>
                </a:lnTo>
                <a:cubicBezTo>
                  <a:pt x="717766" y="3987957"/>
                  <a:pt x="742185" y="3970852"/>
                  <a:pt x="769047" y="3970852"/>
                </a:cubicBezTo>
                <a:close/>
                <a:moveTo>
                  <a:pt x="842915" y="3677006"/>
                </a:moveTo>
                <a:cubicBezTo>
                  <a:pt x="848104" y="3677006"/>
                  <a:pt x="853293" y="3680060"/>
                  <a:pt x="855735" y="3686169"/>
                </a:cubicBezTo>
                <a:lnTo>
                  <a:pt x="941204" y="3914648"/>
                </a:lnTo>
                <a:cubicBezTo>
                  <a:pt x="946088" y="3926867"/>
                  <a:pt x="936320" y="3939085"/>
                  <a:pt x="924110" y="3939085"/>
                </a:cubicBezTo>
                <a:lnTo>
                  <a:pt x="762942" y="3939085"/>
                </a:lnTo>
                <a:cubicBezTo>
                  <a:pt x="749511" y="3940307"/>
                  <a:pt x="740964" y="3926867"/>
                  <a:pt x="744627" y="3914648"/>
                </a:cubicBezTo>
                <a:lnTo>
                  <a:pt x="830095" y="3686169"/>
                </a:lnTo>
                <a:cubicBezTo>
                  <a:pt x="832537" y="3680060"/>
                  <a:pt x="837726" y="3677006"/>
                  <a:pt x="842915" y="3677006"/>
                </a:cubicBezTo>
                <a:close/>
                <a:moveTo>
                  <a:pt x="770576" y="3457588"/>
                </a:moveTo>
                <a:lnTo>
                  <a:pt x="809339" y="3561544"/>
                </a:lnTo>
                <a:cubicBezTo>
                  <a:pt x="820327" y="3590868"/>
                  <a:pt x="820327" y="3622635"/>
                  <a:pt x="809339" y="3651958"/>
                </a:cubicBezTo>
                <a:lnTo>
                  <a:pt x="421072" y="4689279"/>
                </a:lnTo>
                <a:cubicBezTo>
                  <a:pt x="417409" y="4700275"/>
                  <a:pt x="401536" y="4700275"/>
                  <a:pt x="397873" y="4689279"/>
                </a:cubicBezTo>
                <a:lnTo>
                  <a:pt x="357459" y="4582729"/>
                </a:lnTo>
                <a:close/>
                <a:moveTo>
                  <a:pt x="1181734" y="2849226"/>
                </a:moveTo>
                <a:lnTo>
                  <a:pt x="1421043" y="2849226"/>
                </a:lnTo>
                <a:cubicBezTo>
                  <a:pt x="1443021" y="2849226"/>
                  <a:pt x="1462556" y="2862666"/>
                  <a:pt x="1471103" y="2883437"/>
                </a:cubicBezTo>
                <a:lnTo>
                  <a:pt x="1725063" y="3562766"/>
                </a:lnTo>
                <a:cubicBezTo>
                  <a:pt x="1733610" y="3584758"/>
                  <a:pt x="1733610" y="3609195"/>
                  <a:pt x="1725063" y="3631187"/>
                </a:cubicBezTo>
                <a:lnTo>
                  <a:pt x="1311156" y="4738152"/>
                </a:lnTo>
                <a:cubicBezTo>
                  <a:pt x="1306272" y="4750370"/>
                  <a:pt x="1289179" y="4750370"/>
                  <a:pt x="1284295" y="4738152"/>
                </a:cubicBezTo>
                <a:lnTo>
                  <a:pt x="877713" y="3651958"/>
                </a:lnTo>
                <a:cubicBezTo>
                  <a:pt x="866724" y="3622635"/>
                  <a:pt x="866724" y="3590868"/>
                  <a:pt x="877713" y="3561544"/>
                </a:cubicBezTo>
                <a:lnTo>
                  <a:pt x="1131674" y="2883437"/>
                </a:lnTo>
                <a:cubicBezTo>
                  <a:pt x="1139000" y="2862666"/>
                  <a:pt x="1159757" y="2849226"/>
                  <a:pt x="1181734" y="2849226"/>
                </a:cubicBezTo>
                <a:close/>
                <a:moveTo>
                  <a:pt x="993948" y="2849226"/>
                </a:moveTo>
                <a:lnTo>
                  <a:pt x="1081615" y="2849226"/>
                </a:lnTo>
                <a:cubicBezTo>
                  <a:pt x="1095045" y="2849226"/>
                  <a:pt x="1104813" y="2862666"/>
                  <a:pt x="1099929" y="2876106"/>
                </a:cubicBezTo>
                <a:lnTo>
                  <a:pt x="855735" y="3527333"/>
                </a:lnTo>
                <a:cubicBezTo>
                  <a:pt x="850851" y="3539551"/>
                  <a:pt x="834979" y="3539551"/>
                  <a:pt x="830095" y="3527333"/>
                </a:cubicBezTo>
                <a:lnTo>
                  <a:pt x="787495" y="3411509"/>
                </a:lnTo>
                <a:close/>
                <a:moveTo>
                  <a:pt x="1223854" y="2223069"/>
                </a:moveTo>
                <a:lnTo>
                  <a:pt x="1435695" y="2790579"/>
                </a:lnTo>
                <a:cubicBezTo>
                  <a:pt x="1440579" y="2802797"/>
                  <a:pt x="1430811" y="2816237"/>
                  <a:pt x="1417380" y="2816237"/>
                </a:cubicBezTo>
                <a:lnTo>
                  <a:pt x="1006061" y="2816237"/>
                </a:lnTo>
                <a:close/>
                <a:moveTo>
                  <a:pt x="1859370" y="929754"/>
                </a:moveTo>
                <a:lnTo>
                  <a:pt x="2690847" y="929754"/>
                </a:lnTo>
                <a:cubicBezTo>
                  <a:pt x="2712825" y="929754"/>
                  <a:pt x="2727476" y="951747"/>
                  <a:pt x="2720150" y="972518"/>
                </a:cubicBezTo>
                <a:lnTo>
                  <a:pt x="2289150" y="2123468"/>
                </a:lnTo>
                <a:cubicBezTo>
                  <a:pt x="2284266" y="2136908"/>
                  <a:pt x="2265951" y="2136908"/>
                  <a:pt x="2261067" y="2123468"/>
                </a:cubicBezTo>
                <a:lnTo>
                  <a:pt x="1830067" y="972518"/>
                </a:lnTo>
                <a:cubicBezTo>
                  <a:pt x="1822741" y="951747"/>
                  <a:pt x="1837392" y="929754"/>
                  <a:pt x="1859370" y="929754"/>
                </a:cubicBezTo>
                <a:close/>
                <a:moveTo>
                  <a:pt x="1698719" y="929754"/>
                </a:moveTo>
                <a:lnTo>
                  <a:pt x="1742157" y="929754"/>
                </a:lnTo>
                <a:cubicBezTo>
                  <a:pt x="1765355" y="929754"/>
                  <a:pt x="1784891" y="944416"/>
                  <a:pt x="1793438" y="965187"/>
                </a:cubicBezTo>
                <a:lnTo>
                  <a:pt x="2242753" y="2166231"/>
                </a:lnTo>
                <a:cubicBezTo>
                  <a:pt x="2252521" y="2193111"/>
                  <a:pt x="2252521" y="2222435"/>
                  <a:pt x="2242753" y="2249315"/>
                </a:cubicBezTo>
                <a:lnTo>
                  <a:pt x="1769018" y="3515115"/>
                </a:lnTo>
                <a:cubicBezTo>
                  <a:pt x="1764134" y="3527333"/>
                  <a:pt x="1747041" y="3527333"/>
                  <a:pt x="1743378" y="3515115"/>
                </a:cubicBezTo>
                <a:lnTo>
                  <a:pt x="1240984" y="2176414"/>
                </a:lnTo>
                <a:close/>
                <a:moveTo>
                  <a:pt x="3120159" y="0"/>
                </a:moveTo>
                <a:lnTo>
                  <a:pt x="5588000" y="0"/>
                </a:lnTo>
                <a:lnTo>
                  <a:pt x="5588000" y="6858000"/>
                </a:lnTo>
                <a:lnTo>
                  <a:pt x="477930" y="6858000"/>
                </a:lnTo>
                <a:lnTo>
                  <a:pt x="64294" y="5731369"/>
                </a:lnTo>
                <a:lnTo>
                  <a:pt x="190309" y="5396710"/>
                </a:lnTo>
                <a:cubicBezTo>
                  <a:pt x="193972" y="5386936"/>
                  <a:pt x="207403" y="5386936"/>
                  <a:pt x="211066" y="5396710"/>
                </a:cubicBezTo>
                <a:lnTo>
                  <a:pt x="627415" y="6508562"/>
                </a:lnTo>
                <a:cubicBezTo>
                  <a:pt x="634741" y="6526889"/>
                  <a:pt x="634741" y="6546438"/>
                  <a:pt x="627415" y="6564765"/>
                </a:cubicBezTo>
                <a:lnTo>
                  <a:pt x="517528" y="6854335"/>
                </a:lnTo>
                <a:lnTo>
                  <a:pt x="552936" y="6854335"/>
                </a:lnTo>
                <a:lnTo>
                  <a:pt x="644508" y="6612416"/>
                </a:lnTo>
                <a:cubicBezTo>
                  <a:pt x="648171" y="6602641"/>
                  <a:pt x="662823" y="6602641"/>
                  <a:pt x="666486" y="6612416"/>
                </a:cubicBezTo>
                <a:lnTo>
                  <a:pt x="760500" y="6854335"/>
                </a:lnTo>
                <a:lnTo>
                  <a:pt x="795908" y="6854335"/>
                </a:lnTo>
                <a:lnTo>
                  <a:pt x="683579" y="6564765"/>
                </a:lnTo>
                <a:cubicBezTo>
                  <a:pt x="676253" y="6546438"/>
                  <a:pt x="676253" y="6526889"/>
                  <a:pt x="683579" y="6508562"/>
                </a:cubicBezTo>
                <a:lnTo>
                  <a:pt x="849630" y="6063821"/>
                </a:lnTo>
                <a:cubicBezTo>
                  <a:pt x="854514" y="6050381"/>
                  <a:pt x="872829" y="6050381"/>
                  <a:pt x="877713" y="6063821"/>
                </a:cubicBezTo>
                <a:lnTo>
                  <a:pt x="1176850" y="6854335"/>
                </a:lnTo>
                <a:lnTo>
                  <a:pt x="1212258" y="6854335"/>
                </a:lnTo>
                <a:lnTo>
                  <a:pt x="894806" y="6017392"/>
                </a:lnTo>
                <a:cubicBezTo>
                  <a:pt x="886259" y="5994177"/>
                  <a:pt x="886259" y="5967298"/>
                  <a:pt x="894806" y="5944083"/>
                </a:cubicBezTo>
                <a:lnTo>
                  <a:pt x="1164640" y="5220769"/>
                </a:lnTo>
                <a:cubicBezTo>
                  <a:pt x="1170745" y="5203663"/>
                  <a:pt x="1187839" y="5191445"/>
                  <a:pt x="1207374" y="5191445"/>
                </a:cubicBezTo>
                <a:lnTo>
                  <a:pt x="1388077" y="5191445"/>
                </a:lnTo>
                <a:cubicBezTo>
                  <a:pt x="1406392" y="5191445"/>
                  <a:pt x="1423485" y="5203663"/>
                  <a:pt x="1430811" y="5220769"/>
                </a:cubicBezTo>
                <a:lnTo>
                  <a:pt x="2046177" y="6854335"/>
                </a:lnTo>
                <a:lnTo>
                  <a:pt x="2081585" y="6854335"/>
                </a:lnTo>
                <a:lnTo>
                  <a:pt x="1330692" y="4860333"/>
                </a:lnTo>
                <a:cubicBezTo>
                  <a:pt x="1320924" y="4834675"/>
                  <a:pt x="1320924" y="4806573"/>
                  <a:pt x="1330692" y="4779693"/>
                </a:cubicBezTo>
                <a:close/>
                <a:moveTo>
                  <a:pt x="2040096" y="0"/>
                </a:moveTo>
                <a:lnTo>
                  <a:pt x="3085954" y="0"/>
                </a:lnTo>
                <a:lnTo>
                  <a:pt x="2749453" y="896765"/>
                </a:lnTo>
                <a:lnTo>
                  <a:pt x="1710832" y="896765"/>
                </a:lnTo>
                <a:close/>
              </a:path>
            </a:pathLst>
          </a:custGeom>
          <a:noFill/>
        </p:spPr>
        <p:txBody>
          <a:bodyPr wrap="square" anchor="ctr">
            <a:noAutofit/>
          </a:bodyPr>
          <a:lstStyle>
            <a:lvl1pPr marL="0" indent="0" algn="ctr">
              <a:buNone/>
              <a:defRPr/>
            </a:lvl1pPr>
          </a:lstStyle>
          <a:p>
            <a:r>
              <a:rPr lang="en-US" dirty="0"/>
              <a:t>Click to add image </a:t>
            </a:r>
          </a:p>
        </p:txBody>
      </p:sp>
      <p:pic>
        <p:nvPicPr>
          <p:cNvPr id="9" name="Picture 8">
            <a:extLst>
              <a:ext uri="{FF2B5EF4-FFF2-40B4-BE49-F238E27FC236}">
                <a16:creationId xmlns:a16="http://schemas.microsoft.com/office/drawing/2014/main" xmlns="" id="{65772795-B0A5-364F-9FF9-4EEE369F28A1}"/>
              </a:ext>
            </a:extLst>
          </p:cNvPr>
          <p:cNvPicPr/>
          <p:nvPr/>
        </p:nvPicPr>
        <p:blipFill>
          <a:blip r:embed="rId3"/>
          <a:stretch>
            <a:fillRect/>
          </a:stretch>
        </p:blipFill>
        <p:spPr>
          <a:xfrm>
            <a:off x="419100" y="419100"/>
            <a:ext cx="941688" cy="313896"/>
          </a:xfrm>
          <a:prstGeom prst="rect">
            <a:avLst/>
          </a:prstGeom>
        </p:spPr>
      </p:pic>
    </p:spTree>
    <p:extLst>
      <p:ext uri="{BB962C8B-B14F-4D97-AF65-F5344CB8AC3E}">
        <p14:creationId xmlns:p14="http://schemas.microsoft.com/office/powerpoint/2010/main" val="401651404"/>
      </p:ext>
    </p:extLst>
  </p:cSld>
  <p:clrMapOvr>
    <a:masterClrMapping/>
  </p:clrMapOvr>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ngle Column - Thi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B72A3E0-8070-FE45-A706-EC500B7B135D}"/>
              </a:ext>
            </a:extLst>
          </p:cNvPr>
          <p:cNvSpPr>
            <a:spLocks noGrp="1"/>
          </p:cNvSpPr>
          <p:nvPr>
            <p:ph type="pic" sz="quarter" idx="18" hasCustomPrompt="1"/>
          </p:nvPr>
        </p:nvSpPr>
        <p:spPr>
          <a:xfrm>
            <a:off x="10230364" y="0"/>
            <a:ext cx="1961636" cy="6858000"/>
          </a:xfrm>
          <a:prstGeom prst="rect">
            <a:avLst/>
          </a:prstGeom>
          <a:noFill/>
        </p:spPr>
        <p:txBody>
          <a:bodyPr anchor="ctr"/>
          <a:lstStyle>
            <a:lvl1pPr marL="0" indent="0" algn="ctr">
              <a:buNone/>
              <a:defRPr/>
            </a:lvl1pPr>
          </a:lstStyle>
          <a:p>
            <a:r>
              <a:rPr lang="en-US" dirty="0"/>
              <a:t>Click to add image</a:t>
            </a:r>
          </a:p>
        </p:txBody>
      </p:sp>
      <p:sp>
        <p:nvSpPr>
          <p:cNvPr id="8" name="Slide Number Placeholder 5">
            <a:extLst>
              <a:ext uri="{FF2B5EF4-FFF2-40B4-BE49-F238E27FC236}">
                <a16:creationId xmlns:a16="http://schemas.microsoft.com/office/drawing/2014/main" xmlns="" id="{F409DFA8-84DC-4D4F-804B-05E9EF6DFF14}"/>
              </a:ext>
            </a:extLst>
          </p:cNvPr>
          <p:cNvSpPr txBox="1">
            <a:spLocks/>
          </p:cNvSpPr>
          <p:nvPr/>
        </p:nvSpPr>
        <p:spPr>
          <a:xfrm>
            <a:off x="11153140" y="6295773"/>
            <a:ext cx="619760" cy="153512"/>
          </a:xfrm>
          <a:prstGeom prst="rect">
            <a:avLst/>
          </a:prstGeom>
        </p:spPr>
        <p:txBody>
          <a:bodyPr lIns="0" tIns="0" rIns="0" bIns="0"/>
          <a:lstStyle>
            <a:defPPr>
              <a:defRPr lang="en-US"/>
            </a:defPPr>
            <a:lvl1pPr marL="0" algn="r" defTabSz="914400" rtl="0" eaLnBrk="1" latinLnBrk="0" hangingPunct="1">
              <a:defRPr sz="1000" kern="1200">
                <a:solidFill>
                  <a:srgbClr val="595A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B0C6D-6C50-C646-B646-13540D43C167}" type="slidenum">
              <a:rPr lang="en-US" b="1" smtClean="0">
                <a:solidFill>
                  <a:schemeClr val="bg1"/>
                </a:solidFill>
              </a:rPr>
              <a:pPr/>
              <a:t>‹#›</a:t>
            </a:fld>
            <a:endParaRPr lang="en-US" b="1" dirty="0">
              <a:solidFill>
                <a:schemeClr val="bg1"/>
              </a:solidFill>
            </a:endParaRPr>
          </a:p>
        </p:txBody>
      </p:sp>
      <p:sp>
        <p:nvSpPr>
          <p:cNvPr id="2" name="Rectangle 1">
            <a:extLst>
              <a:ext uri="{FF2B5EF4-FFF2-40B4-BE49-F238E27FC236}">
                <a16:creationId xmlns:a16="http://schemas.microsoft.com/office/drawing/2014/main" xmlns="" id="{FCD61DAC-86DF-1146-86AB-958A33E2BF96}"/>
              </a:ext>
            </a:extLst>
          </p:cNvPr>
          <p:cNvSpPr/>
          <p:nvPr/>
        </p:nvSpPr>
        <p:spPr>
          <a:xfrm>
            <a:off x="9728791" y="6570921"/>
            <a:ext cx="501573"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0">
            <a:extLst>
              <a:ext uri="{FF2B5EF4-FFF2-40B4-BE49-F238E27FC236}">
                <a16:creationId xmlns:a16="http://schemas.microsoft.com/office/drawing/2014/main" xmlns="" id="{4A3BA7E6-84F3-4446-A9EA-812C2C84FC4C}"/>
              </a:ext>
            </a:extLst>
          </p:cNvPr>
          <p:cNvSpPr>
            <a:spLocks noGrp="1"/>
          </p:cNvSpPr>
          <p:nvPr>
            <p:ph type="body" sz="quarter" idx="11" hasCustomPrompt="1"/>
          </p:nvPr>
        </p:nvSpPr>
        <p:spPr>
          <a:xfrm>
            <a:off x="419100" y="387546"/>
            <a:ext cx="93726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1" name="Text Placeholder 4">
            <a:extLst>
              <a:ext uri="{FF2B5EF4-FFF2-40B4-BE49-F238E27FC236}">
                <a16:creationId xmlns:a16="http://schemas.microsoft.com/office/drawing/2014/main" xmlns="" id="{CC102D62-709C-9F4F-9F6E-DE5AF3AC8F8B}"/>
              </a:ext>
            </a:extLst>
          </p:cNvPr>
          <p:cNvSpPr>
            <a:spLocks noGrp="1"/>
          </p:cNvSpPr>
          <p:nvPr>
            <p:ph type="body" sz="quarter" idx="17" hasCustomPrompt="1"/>
          </p:nvPr>
        </p:nvSpPr>
        <p:spPr>
          <a:xfrm>
            <a:off x="419100" y="900055"/>
            <a:ext cx="93726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12" name="Content Placeholder 2">
            <a:extLst>
              <a:ext uri="{FF2B5EF4-FFF2-40B4-BE49-F238E27FC236}">
                <a16:creationId xmlns:a16="http://schemas.microsoft.com/office/drawing/2014/main" xmlns="" id="{2AFC097D-4FCB-2047-8498-E64668257E53}"/>
              </a:ext>
            </a:extLst>
          </p:cNvPr>
          <p:cNvSpPr>
            <a:spLocks noGrp="1"/>
          </p:cNvSpPr>
          <p:nvPr>
            <p:ph idx="1"/>
          </p:nvPr>
        </p:nvSpPr>
        <p:spPr>
          <a:xfrm>
            <a:off x="419100" y="1465614"/>
            <a:ext cx="9372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a:extLst>
              <a:ext uri="{FF2B5EF4-FFF2-40B4-BE49-F238E27FC236}">
                <a16:creationId xmlns:a16="http://schemas.microsoft.com/office/drawing/2014/main" xmlns="" id="{A3EE8F56-21B6-584A-BF54-B01B7BC79517}"/>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10" name="Picture 9">
            <a:extLst>
              <a:ext uri="{FF2B5EF4-FFF2-40B4-BE49-F238E27FC236}">
                <a16:creationId xmlns:a16="http://schemas.microsoft.com/office/drawing/2014/main" xmlns="" id="{9DD810C0-77CB-6448-948F-25F0FCCB3A4B}"/>
              </a:ext>
            </a:extLst>
          </p:cNvPr>
          <p:cNvPicPr/>
          <p:nvPr/>
        </p:nvPicPr>
        <p:blipFill>
          <a:blip r:embed="rId2"/>
          <a:stretch>
            <a:fillRect/>
          </a:stretch>
        </p:blipFill>
        <p:spPr>
          <a:xfrm>
            <a:off x="419100" y="6125004"/>
            <a:ext cx="941688" cy="313896"/>
          </a:xfrm>
          <a:prstGeom prst="rect">
            <a:avLst/>
          </a:prstGeom>
        </p:spPr>
      </p:pic>
    </p:spTree>
    <p:extLst>
      <p:ext uri="{BB962C8B-B14F-4D97-AF65-F5344CB8AC3E}">
        <p14:creationId xmlns:p14="http://schemas.microsoft.com/office/powerpoint/2010/main" val="3668172416"/>
      </p:ext>
    </p:extLst>
  </p:cSld>
  <p:clrMapOvr>
    <a:masterClrMapping/>
  </p:clrMapOvr>
  <p:extLst mod="1">
    <p:ext uri="{DCECCB84-F9BA-43D5-87BE-67443E8EF086}">
      <p15:sldGuideLst xmlns:p15="http://schemas.microsoft.com/office/powerpoint/2012/main" xmlns="">
        <p15:guide id="2" pos="3096">
          <p15:clr>
            <a:srgbClr val="F26B43"/>
          </p15:clr>
        </p15:guide>
        <p15:guide id="3" pos="3312">
          <p15:clr>
            <a:srgbClr val="F26B43"/>
          </p15:clr>
        </p15:guide>
        <p15:guide id="4" pos="6168">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 - Thi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B72A3E0-8070-FE45-A706-EC500B7B135D}"/>
              </a:ext>
            </a:extLst>
          </p:cNvPr>
          <p:cNvSpPr>
            <a:spLocks noGrp="1"/>
          </p:cNvSpPr>
          <p:nvPr>
            <p:ph type="pic" sz="quarter" idx="18" hasCustomPrompt="1"/>
          </p:nvPr>
        </p:nvSpPr>
        <p:spPr>
          <a:xfrm>
            <a:off x="10230364" y="0"/>
            <a:ext cx="1961636" cy="6858000"/>
          </a:xfrm>
          <a:prstGeom prst="rect">
            <a:avLst/>
          </a:prstGeom>
          <a:noFill/>
        </p:spPr>
        <p:txBody>
          <a:bodyPr anchor="ctr"/>
          <a:lstStyle>
            <a:lvl1pPr marL="0" indent="0" algn="ctr">
              <a:buNone/>
              <a:defRPr/>
            </a:lvl1pPr>
          </a:lstStyle>
          <a:p>
            <a:r>
              <a:rPr lang="en-US" dirty="0"/>
              <a:t>Click to add image</a:t>
            </a:r>
          </a:p>
        </p:txBody>
      </p:sp>
      <p:sp>
        <p:nvSpPr>
          <p:cNvPr id="8" name="Slide Number Placeholder 5">
            <a:extLst>
              <a:ext uri="{FF2B5EF4-FFF2-40B4-BE49-F238E27FC236}">
                <a16:creationId xmlns:a16="http://schemas.microsoft.com/office/drawing/2014/main" xmlns="" id="{F409DFA8-84DC-4D4F-804B-05E9EF6DFF14}"/>
              </a:ext>
            </a:extLst>
          </p:cNvPr>
          <p:cNvSpPr txBox="1">
            <a:spLocks/>
          </p:cNvSpPr>
          <p:nvPr/>
        </p:nvSpPr>
        <p:spPr>
          <a:xfrm>
            <a:off x="11153140" y="6295773"/>
            <a:ext cx="619760" cy="153512"/>
          </a:xfrm>
          <a:prstGeom prst="rect">
            <a:avLst/>
          </a:prstGeom>
        </p:spPr>
        <p:txBody>
          <a:bodyPr lIns="0" tIns="0" rIns="0" bIns="0"/>
          <a:lstStyle>
            <a:defPPr>
              <a:defRPr lang="en-US"/>
            </a:defPPr>
            <a:lvl1pPr marL="0" algn="r" defTabSz="914400" rtl="0" eaLnBrk="1" latinLnBrk="0" hangingPunct="1">
              <a:defRPr sz="1000" kern="1200">
                <a:solidFill>
                  <a:srgbClr val="595A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B0C6D-6C50-C646-B646-13540D43C167}" type="slidenum">
              <a:rPr lang="en-US" b="1" smtClean="0">
                <a:solidFill>
                  <a:schemeClr val="bg1"/>
                </a:solidFill>
              </a:rPr>
              <a:pPr/>
              <a:t>‹#›</a:t>
            </a:fld>
            <a:endParaRPr lang="en-US" b="1" dirty="0">
              <a:solidFill>
                <a:schemeClr val="bg1"/>
              </a:solidFill>
            </a:endParaRPr>
          </a:p>
        </p:txBody>
      </p:sp>
      <p:sp>
        <p:nvSpPr>
          <p:cNvPr id="2" name="Rectangle 1">
            <a:extLst>
              <a:ext uri="{FF2B5EF4-FFF2-40B4-BE49-F238E27FC236}">
                <a16:creationId xmlns:a16="http://schemas.microsoft.com/office/drawing/2014/main" xmlns="" id="{FCD61DAC-86DF-1146-86AB-958A33E2BF96}"/>
              </a:ext>
            </a:extLst>
          </p:cNvPr>
          <p:cNvSpPr/>
          <p:nvPr/>
        </p:nvSpPr>
        <p:spPr>
          <a:xfrm>
            <a:off x="9728791" y="6570921"/>
            <a:ext cx="501573"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0">
            <a:extLst>
              <a:ext uri="{FF2B5EF4-FFF2-40B4-BE49-F238E27FC236}">
                <a16:creationId xmlns:a16="http://schemas.microsoft.com/office/drawing/2014/main" xmlns="" id="{4A3BA7E6-84F3-4446-A9EA-812C2C84FC4C}"/>
              </a:ext>
            </a:extLst>
          </p:cNvPr>
          <p:cNvSpPr>
            <a:spLocks noGrp="1"/>
          </p:cNvSpPr>
          <p:nvPr>
            <p:ph type="body" sz="quarter" idx="11" hasCustomPrompt="1"/>
          </p:nvPr>
        </p:nvSpPr>
        <p:spPr>
          <a:xfrm>
            <a:off x="419100" y="387546"/>
            <a:ext cx="93726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1" name="Text Placeholder 4">
            <a:extLst>
              <a:ext uri="{FF2B5EF4-FFF2-40B4-BE49-F238E27FC236}">
                <a16:creationId xmlns:a16="http://schemas.microsoft.com/office/drawing/2014/main" xmlns="" id="{CC102D62-709C-9F4F-9F6E-DE5AF3AC8F8B}"/>
              </a:ext>
            </a:extLst>
          </p:cNvPr>
          <p:cNvSpPr>
            <a:spLocks noGrp="1"/>
          </p:cNvSpPr>
          <p:nvPr>
            <p:ph type="body" sz="quarter" idx="17" hasCustomPrompt="1"/>
          </p:nvPr>
        </p:nvSpPr>
        <p:spPr>
          <a:xfrm>
            <a:off x="419100" y="900055"/>
            <a:ext cx="93726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12" name="Content Placeholder 2">
            <a:extLst>
              <a:ext uri="{FF2B5EF4-FFF2-40B4-BE49-F238E27FC236}">
                <a16:creationId xmlns:a16="http://schemas.microsoft.com/office/drawing/2014/main" xmlns="" id="{2AFC097D-4FCB-2047-8498-E64668257E53}"/>
              </a:ext>
            </a:extLst>
          </p:cNvPr>
          <p:cNvSpPr>
            <a:spLocks noGrp="1"/>
          </p:cNvSpPr>
          <p:nvPr>
            <p:ph idx="1"/>
          </p:nvPr>
        </p:nvSpPr>
        <p:spPr>
          <a:xfrm>
            <a:off x="419100" y="1465614"/>
            <a:ext cx="4505324"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a:extLst>
              <a:ext uri="{FF2B5EF4-FFF2-40B4-BE49-F238E27FC236}">
                <a16:creationId xmlns:a16="http://schemas.microsoft.com/office/drawing/2014/main" xmlns="" id="{FA595258-74FB-DB43-822D-90CD3EF3B9C4}"/>
              </a:ext>
            </a:extLst>
          </p:cNvPr>
          <p:cNvSpPr>
            <a:spLocks noGrp="1"/>
          </p:cNvSpPr>
          <p:nvPr>
            <p:ph idx="19"/>
          </p:nvPr>
        </p:nvSpPr>
        <p:spPr>
          <a:xfrm>
            <a:off x="5257800" y="1465614"/>
            <a:ext cx="4505325"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a:extLst>
              <a:ext uri="{FF2B5EF4-FFF2-40B4-BE49-F238E27FC236}">
                <a16:creationId xmlns:a16="http://schemas.microsoft.com/office/drawing/2014/main" xmlns="" id="{4F8CB145-E95F-F54B-A03F-D4C6E2226466}"/>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10" name="Picture 9">
            <a:extLst>
              <a:ext uri="{FF2B5EF4-FFF2-40B4-BE49-F238E27FC236}">
                <a16:creationId xmlns:a16="http://schemas.microsoft.com/office/drawing/2014/main" xmlns="" id="{49407C0A-F22C-0A4A-A230-A1124F2F6DFB}"/>
              </a:ext>
            </a:extLst>
          </p:cNvPr>
          <p:cNvPicPr/>
          <p:nvPr/>
        </p:nvPicPr>
        <p:blipFill>
          <a:blip r:embed="rId2"/>
          <a:stretch>
            <a:fillRect/>
          </a:stretch>
        </p:blipFill>
        <p:spPr>
          <a:xfrm>
            <a:off x="419100" y="6125004"/>
            <a:ext cx="941688" cy="313896"/>
          </a:xfrm>
          <a:prstGeom prst="rect">
            <a:avLst/>
          </a:prstGeom>
        </p:spPr>
      </p:pic>
    </p:spTree>
    <p:extLst>
      <p:ext uri="{BB962C8B-B14F-4D97-AF65-F5344CB8AC3E}">
        <p14:creationId xmlns:p14="http://schemas.microsoft.com/office/powerpoint/2010/main" val="3928740527"/>
      </p:ext>
    </p:extLst>
  </p:cSld>
  <p:clrMapOvr>
    <a:masterClrMapping/>
  </p:clrMapOvr>
  <p:extLst mod="1">
    <p:ext uri="{DCECCB84-F9BA-43D5-87BE-67443E8EF086}">
      <p15:sldGuideLst xmlns:p15="http://schemas.microsoft.com/office/powerpoint/2012/main" xmlns="">
        <p15:guide id="2" pos="3096">
          <p15:clr>
            <a:srgbClr val="F26B43"/>
          </p15:clr>
        </p15:guide>
        <p15:guide id="3" pos="3312">
          <p15:clr>
            <a:srgbClr val="F26B43"/>
          </p15:clr>
        </p15:guide>
        <p15:guide id="4" pos="6168">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ngle Column - Lar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B72A3E0-8070-FE45-A706-EC500B7B135D}"/>
              </a:ext>
            </a:extLst>
          </p:cNvPr>
          <p:cNvSpPr>
            <a:spLocks noGrp="1"/>
          </p:cNvSpPr>
          <p:nvPr>
            <p:ph type="pic" sz="quarter" idx="18" hasCustomPrompt="1"/>
          </p:nvPr>
        </p:nvSpPr>
        <p:spPr>
          <a:xfrm>
            <a:off x="9364663" y="0"/>
            <a:ext cx="2827337" cy="6858000"/>
          </a:xfrm>
          <a:prstGeom prst="rect">
            <a:avLst/>
          </a:prstGeom>
          <a:noFill/>
        </p:spPr>
        <p:txBody>
          <a:bodyPr anchor="ctr"/>
          <a:lstStyle>
            <a:lvl1pPr marL="0" indent="0" algn="ctr">
              <a:buNone/>
              <a:defRPr/>
            </a:lvl1pPr>
          </a:lstStyle>
          <a:p>
            <a:r>
              <a:rPr lang="en-US" dirty="0"/>
              <a:t>Click to add image</a:t>
            </a:r>
          </a:p>
        </p:txBody>
      </p:sp>
      <p:sp>
        <p:nvSpPr>
          <p:cNvPr id="3" name="Content Placeholder 2">
            <a:extLst>
              <a:ext uri="{FF2B5EF4-FFF2-40B4-BE49-F238E27FC236}">
                <a16:creationId xmlns:a16="http://schemas.microsoft.com/office/drawing/2014/main" xmlns="" id="{4330650E-1A8B-8842-A2B2-0EE8892E7FCA}"/>
              </a:ext>
            </a:extLst>
          </p:cNvPr>
          <p:cNvSpPr>
            <a:spLocks noGrp="1"/>
          </p:cNvSpPr>
          <p:nvPr>
            <p:ph idx="1"/>
          </p:nvPr>
        </p:nvSpPr>
        <p:spPr>
          <a:xfrm>
            <a:off x="419100" y="1465614"/>
            <a:ext cx="8487833"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a:extLst>
              <a:ext uri="{FF2B5EF4-FFF2-40B4-BE49-F238E27FC236}">
                <a16:creationId xmlns:a16="http://schemas.microsoft.com/office/drawing/2014/main" xmlns="" id="{F409DFA8-84DC-4D4F-804B-05E9EF6DFF14}"/>
              </a:ext>
            </a:extLst>
          </p:cNvPr>
          <p:cNvSpPr txBox="1">
            <a:spLocks/>
          </p:cNvSpPr>
          <p:nvPr/>
        </p:nvSpPr>
        <p:spPr>
          <a:xfrm>
            <a:off x="11153140" y="6295773"/>
            <a:ext cx="619760" cy="153512"/>
          </a:xfrm>
          <a:prstGeom prst="rect">
            <a:avLst/>
          </a:prstGeom>
        </p:spPr>
        <p:txBody>
          <a:bodyPr lIns="0" tIns="0" rIns="0" bIns="0"/>
          <a:lstStyle>
            <a:defPPr>
              <a:defRPr lang="en-US"/>
            </a:defPPr>
            <a:lvl1pPr marL="0" algn="r" defTabSz="914400" rtl="0" eaLnBrk="1" latinLnBrk="0" hangingPunct="1">
              <a:defRPr sz="1000" kern="1200">
                <a:solidFill>
                  <a:srgbClr val="595A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B0C6D-6C50-C646-B646-13540D43C167}" type="slidenum">
              <a:rPr lang="en-US" b="1" smtClean="0">
                <a:solidFill>
                  <a:schemeClr val="bg1"/>
                </a:solidFill>
              </a:rPr>
              <a:pPr/>
              <a:t>‹#›</a:t>
            </a:fld>
            <a:endParaRPr lang="en-US" b="1" dirty="0">
              <a:solidFill>
                <a:schemeClr val="bg1"/>
              </a:solidFill>
            </a:endParaRPr>
          </a:p>
        </p:txBody>
      </p:sp>
      <p:sp>
        <p:nvSpPr>
          <p:cNvPr id="10" name="Text Placeholder 40">
            <a:extLst>
              <a:ext uri="{FF2B5EF4-FFF2-40B4-BE49-F238E27FC236}">
                <a16:creationId xmlns:a16="http://schemas.microsoft.com/office/drawing/2014/main" xmlns="" id="{0B2D877A-9E41-7340-9C7C-159BEA1A564C}"/>
              </a:ext>
            </a:extLst>
          </p:cNvPr>
          <p:cNvSpPr>
            <a:spLocks noGrp="1"/>
          </p:cNvSpPr>
          <p:nvPr>
            <p:ph type="body" sz="quarter" idx="11" hasCustomPrompt="1"/>
          </p:nvPr>
        </p:nvSpPr>
        <p:spPr>
          <a:xfrm>
            <a:off x="419100" y="387546"/>
            <a:ext cx="8487833"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1" name="Text Placeholder 4">
            <a:extLst>
              <a:ext uri="{FF2B5EF4-FFF2-40B4-BE49-F238E27FC236}">
                <a16:creationId xmlns:a16="http://schemas.microsoft.com/office/drawing/2014/main" xmlns="" id="{6B9566ED-6A21-3B47-97F4-0BC86470B0F4}"/>
              </a:ext>
            </a:extLst>
          </p:cNvPr>
          <p:cNvSpPr>
            <a:spLocks noGrp="1"/>
          </p:cNvSpPr>
          <p:nvPr>
            <p:ph type="body" sz="quarter" idx="17" hasCustomPrompt="1"/>
          </p:nvPr>
        </p:nvSpPr>
        <p:spPr>
          <a:xfrm>
            <a:off x="419100" y="900055"/>
            <a:ext cx="8487833"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7" name="Text Placeholder 4">
            <a:extLst>
              <a:ext uri="{FF2B5EF4-FFF2-40B4-BE49-F238E27FC236}">
                <a16:creationId xmlns:a16="http://schemas.microsoft.com/office/drawing/2014/main" xmlns="" id="{83C5CAD2-0D80-0141-AC1F-026760EF1EAF}"/>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9" name="Picture 8">
            <a:extLst>
              <a:ext uri="{FF2B5EF4-FFF2-40B4-BE49-F238E27FC236}">
                <a16:creationId xmlns:a16="http://schemas.microsoft.com/office/drawing/2014/main" xmlns="" id="{F80CFC11-D3C3-8042-87D3-3FA45565A5C0}"/>
              </a:ext>
            </a:extLst>
          </p:cNvPr>
          <p:cNvPicPr/>
          <p:nvPr/>
        </p:nvPicPr>
        <p:blipFill>
          <a:blip r:embed="rId2"/>
          <a:stretch>
            <a:fillRect/>
          </a:stretch>
        </p:blipFill>
        <p:spPr>
          <a:xfrm>
            <a:off x="419100" y="6125004"/>
            <a:ext cx="941688" cy="313896"/>
          </a:xfrm>
          <a:prstGeom prst="rect">
            <a:avLst/>
          </a:prstGeom>
        </p:spPr>
      </p:pic>
    </p:spTree>
    <p:extLst>
      <p:ext uri="{BB962C8B-B14F-4D97-AF65-F5344CB8AC3E}">
        <p14:creationId xmlns:p14="http://schemas.microsoft.com/office/powerpoint/2010/main" val="1318266185"/>
      </p:ext>
    </p:extLst>
  </p:cSld>
  <p:clrMapOvr>
    <a:masterClrMapping/>
  </p:clrMapOvr>
  <p:extLst mod="1">
    <p:ext uri="{DCECCB84-F9BA-43D5-87BE-67443E8EF086}">
      <p15:sldGuideLst xmlns:p15="http://schemas.microsoft.com/office/powerpoint/2012/main" xmlns="">
        <p15:guide id="2" pos="5616">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 - Lar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B72A3E0-8070-FE45-A706-EC500B7B135D}"/>
              </a:ext>
            </a:extLst>
          </p:cNvPr>
          <p:cNvSpPr>
            <a:spLocks noGrp="1"/>
          </p:cNvSpPr>
          <p:nvPr>
            <p:ph type="pic" sz="quarter" idx="18" hasCustomPrompt="1"/>
          </p:nvPr>
        </p:nvSpPr>
        <p:spPr>
          <a:xfrm>
            <a:off x="9364663" y="0"/>
            <a:ext cx="2827337" cy="6858000"/>
          </a:xfrm>
          <a:prstGeom prst="rect">
            <a:avLst/>
          </a:prstGeom>
          <a:noFill/>
        </p:spPr>
        <p:txBody>
          <a:bodyPr anchor="ctr"/>
          <a:lstStyle>
            <a:lvl1pPr marL="0" indent="0" algn="ctr">
              <a:buNone/>
              <a:defRPr/>
            </a:lvl1pPr>
          </a:lstStyle>
          <a:p>
            <a:r>
              <a:rPr lang="en-US" dirty="0"/>
              <a:t>Click to add image</a:t>
            </a:r>
          </a:p>
        </p:txBody>
      </p:sp>
      <p:sp>
        <p:nvSpPr>
          <p:cNvPr id="8" name="Slide Number Placeholder 5">
            <a:extLst>
              <a:ext uri="{FF2B5EF4-FFF2-40B4-BE49-F238E27FC236}">
                <a16:creationId xmlns:a16="http://schemas.microsoft.com/office/drawing/2014/main" xmlns="" id="{F409DFA8-84DC-4D4F-804B-05E9EF6DFF14}"/>
              </a:ext>
            </a:extLst>
          </p:cNvPr>
          <p:cNvSpPr txBox="1">
            <a:spLocks/>
          </p:cNvSpPr>
          <p:nvPr/>
        </p:nvSpPr>
        <p:spPr>
          <a:xfrm>
            <a:off x="11153140" y="6295773"/>
            <a:ext cx="619760" cy="153512"/>
          </a:xfrm>
          <a:prstGeom prst="rect">
            <a:avLst/>
          </a:prstGeom>
        </p:spPr>
        <p:txBody>
          <a:bodyPr lIns="0" tIns="0" rIns="0" bIns="0"/>
          <a:lstStyle>
            <a:defPPr>
              <a:defRPr lang="en-US"/>
            </a:defPPr>
            <a:lvl1pPr marL="0" algn="r" defTabSz="914400" rtl="0" eaLnBrk="1" latinLnBrk="0" hangingPunct="1">
              <a:defRPr sz="1000" kern="1200">
                <a:solidFill>
                  <a:srgbClr val="595A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B0C6D-6C50-C646-B646-13540D43C167}" type="slidenum">
              <a:rPr lang="en-US" b="1" smtClean="0">
                <a:solidFill>
                  <a:schemeClr val="bg1"/>
                </a:solidFill>
              </a:rPr>
              <a:pPr/>
              <a:t>‹#›</a:t>
            </a:fld>
            <a:endParaRPr lang="en-US" b="1" dirty="0">
              <a:solidFill>
                <a:schemeClr val="bg1"/>
              </a:solidFill>
            </a:endParaRPr>
          </a:p>
        </p:txBody>
      </p:sp>
      <p:sp>
        <p:nvSpPr>
          <p:cNvPr id="7" name="Content Placeholder 2">
            <a:extLst>
              <a:ext uri="{FF2B5EF4-FFF2-40B4-BE49-F238E27FC236}">
                <a16:creationId xmlns:a16="http://schemas.microsoft.com/office/drawing/2014/main" xmlns="" id="{3862FC46-4B9E-C444-8BFB-851989202690}"/>
              </a:ext>
            </a:extLst>
          </p:cNvPr>
          <p:cNvSpPr>
            <a:spLocks noGrp="1"/>
          </p:cNvSpPr>
          <p:nvPr>
            <p:ph idx="1"/>
          </p:nvPr>
        </p:nvSpPr>
        <p:spPr>
          <a:xfrm>
            <a:off x="419101" y="1465614"/>
            <a:ext cx="4038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a:extLst>
              <a:ext uri="{FF2B5EF4-FFF2-40B4-BE49-F238E27FC236}">
                <a16:creationId xmlns:a16="http://schemas.microsoft.com/office/drawing/2014/main" xmlns="" id="{C25845D8-4324-564D-8F35-F3DCBE17346A}"/>
              </a:ext>
            </a:extLst>
          </p:cNvPr>
          <p:cNvSpPr>
            <a:spLocks noGrp="1"/>
          </p:cNvSpPr>
          <p:nvPr>
            <p:ph idx="20"/>
          </p:nvPr>
        </p:nvSpPr>
        <p:spPr>
          <a:xfrm>
            <a:off x="4838700" y="1465614"/>
            <a:ext cx="4068233"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0">
            <a:extLst>
              <a:ext uri="{FF2B5EF4-FFF2-40B4-BE49-F238E27FC236}">
                <a16:creationId xmlns:a16="http://schemas.microsoft.com/office/drawing/2014/main" xmlns="" id="{A2ABF859-E8A3-B249-9F82-945B34EA881B}"/>
              </a:ext>
            </a:extLst>
          </p:cNvPr>
          <p:cNvSpPr>
            <a:spLocks noGrp="1"/>
          </p:cNvSpPr>
          <p:nvPr>
            <p:ph type="body" sz="quarter" idx="11" hasCustomPrompt="1"/>
          </p:nvPr>
        </p:nvSpPr>
        <p:spPr>
          <a:xfrm>
            <a:off x="419100" y="387546"/>
            <a:ext cx="8487833"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2" name="Text Placeholder 4">
            <a:extLst>
              <a:ext uri="{FF2B5EF4-FFF2-40B4-BE49-F238E27FC236}">
                <a16:creationId xmlns:a16="http://schemas.microsoft.com/office/drawing/2014/main" xmlns="" id="{4F322DF9-4F42-A94B-9B7F-CE64FE1FFDE8}"/>
              </a:ext>
            </a:extLst>
          </p:cNvPr>
          <p:cNvSpPr>
            <a:spLocks noGrp="1"/>
          </p:cNvSpPr>
          <p:nvPr>
            <p:ph type="body" sz="quarter" idx="17" hasCustomPrompt="1"/>
          </p:nvPr>
        </p:nvSpPr>
        <p:spPr>
          <a:xfrm>
            <a:off x="419100" y="900055"/>
            <a:ext cx="8487833"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9" name="Text Placeholder 4">
            <a:extLst>
              <a:ext uri="{FF2B5EF4-FFF2-40B4-BE49-F238E27FC236}">
                <a16:creationId xmlns:a16="http://schemas.microsoft.com/office/drawing/2014/main" xmlns="" id="{E2DD1BAC-31B0-2649-A6B0-1FEC5357FE95}"/>
              </a:ext>
            </a:extLst>
          </p:cNvPr>
          <p:cNvSpPr>
            <a:spLocks noGrp="1"/>
          </p:cNvSpPr>
          <p:nvPr>
            <p:ph type="body" sz="quarter" idx="21"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11" name="Picture 10">
            <a:extLst>
              <a:ext uri="{FF2B5EF4-FFF2-40B4-BE49-F238E27FC236}">
                <a16:creationId xmlns:a16="http://schemas.microsoft.com/office/drawing/2014/main" xmlns="" id="{91309D73-4958-044A-9CBE-CF136C01CCAF}"/>
              </a:ext>
            </a:extLst>
          </p:cNvPr>
          <p:cNvPicPr/>
          <p:nvPr/>
        </p:nvPicPr>
        <p:blipFill>
          <a:blip r:embed="rId2"/>
          <a:stretch>
            <a:fillRect/>
          </a:stretch>
        </p:blipFill>
        <p:spPr>
          <a:xfrm>
            <a:off x="419100" y="6125004"/>
            <a:ext cx="941688" cy="313896"/>
          </a:xfrm>
          <a:prstGeom prst="rect">
            <a:avLst/>
          </a:prstGeom>
        </p:spPr>
      </p:pic>
    </p:spTree>
    <p:extLst>
      <p:ext uri="{BB962C8B-B14F-4D97-AF65-F5344CB8AC3E}">
        <p14:creationId xmlns:p14="http://schemas.microsoft.com/office/powerpoint/2010/main" val="2650480125"/>
      </p:ext>
    </p:extLst>
  </p:cSld>
  <p:clrMapOvr>
    <a:masterClrMapping/>
  </p:clrMapOvr>
  <p:extLst mod="1">
    <p:ext uri="{DCECCB84-F9BA-43D5-87BE-67443E8EF086}">
      <p15:sldGuideLst xmlns:p15="http://schemas.microsoft.com/office/powerpoint/2012/main" xmlns="">
        <p15:guide id="1" pos="2808">
          <p15:clr>
            <a:srgbClr val="F26B43"/>
          </p15:clr>
        </p15:guide>
        <p15:guide id="2" pos="3048">
          <p15:clr>
            <a:srgbClr val="F26B43"/>
          </p15:clr>
        </p15:guide>
        <p15:guide id="3" pos="5616">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F05C0B53-F176-B946-A8C5-389213082C77}"/>
              </a:ext>
            </a:extLst>
          </p:cNvPr>
          <p:cNvSpPr>
            <a:spLocks noGrp="1"/>
          </p:cNvSpPr>
          <p:nvPr>
            <p:ph idx="1"/>
          </p:nvPr>
        </p:nvSpPr>
        <p:spPr>
          <a:xfrm>
            <a:off x="419100" y="1465614"/>
            <a:ext cx="55245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xmlns="" id="{B9F6F161-F435-354D-B1A7-F55BB7EB7BF1}"/>
              </a:ext>
            </a:extLst>
          </p:cNvPr>
          <p:cNvSpPr>
            <a:spLocks noGrp="1"/>
          </p:cNvSpPr>
          <p:nvPr>
            <p:ph idx="18"/>
          </p:nvPr>
        </p:nvSpPr>
        <p:spPr>
          <a:xfrm>
            <a:off x="6324601" y="1465614"/>
            <a:ext cx="5444066"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40">
            <a:extLst>
              <a:ext uri="{FF2B5EF4-FFF2-40B4-BE49-F238E27FC236}">
                <a16:creationId xmlns:a16="http://schemas.microsoft.com/office/drawing/2014/main" xmlns="" id="{DCFE933D-4663-BC43-B118-38CEE0AEEEA4}"/>
              </a:ext>
            </a:extLst>
          </p:cNvPr>
          <p:cNvSpPr>
            <a:spLocks noGrp="1"/>
          </p:cNvSpPr>
          <p:nvPr>
            <p:ph type="body" sz="quarter" idx="11" hasCustomPrompt="1"/>
          </p:nvPr>
        </p:nvSpPr>
        <p:spPr>
          <a:xfrm>
            <a:off x="419100" y="387546"/>
            <a:ext cx="113538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1" name="Text Placeholder 4">
            <a:extLst>
              <a:ext uri="{FF2B5EF4-FFF2-40B4-BE49-F238E27FC236}">
                <a16:creationId xmlns:a16="http://schemas.microsoft.com/office/drawing/2014/main" xmlns="" id="{7C1A5B0C-E822-A64B-AC14-3334803BDB53}"/>
              </a:ext>
            </a:extLst>
          </p:cNvPr>
          <p:cNvSpPr>
            <a:spLocks noGrp="1"/>
          </p:cNvSpPr>
          <p:nvPr>
            <p:ph type="body" sz="quarter" idx="17" hasCustomPrompt="1"/>
          </p:nvPr>
        </p:nvSpPr>
        <p:spPr>
          <a:xfrm>
            <a:off x="419100" y="900055"/>
            <a:ext cx="113538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6" name="Text Placeholder 4">
            <a:extLst>
              <a:ext uri="{FF2B5EF4-FFF2-40B4-BE49-F238E27FC236}">
                <a16:creationId xmlns:a16="http://schemas.microsoft.com/office/drawing/2014/main" xmlns="" id="{58D811CB-9A79-DD43-9C60-1FA859FDCB2F}"/>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8" name="Picture 7">
            <a:extLst>
              <a:ext uri="{FF2B5EF4-FFF2-40B4-BE49-F238E27FC236}">
                <a16:creationId xmlns:a16="http://schemas.microsoft.com/office/drawing/2014/main" xmlns="" id="{AB50F5FE-8E35-E04C-BD70-F10742CA9431}"/>
              </a:ext>
            </a:extLst>
          </p:cNvPr>
          <p:cNvPicPr/>
          <p:nvPr/>
        </p:nvPicPr>
        <p:blipFill>
          <a:blip r:embed="rId2"/>
          <a:stretch>
            <a:fillRect/>
          </a:stretch>
        </p:blipFill>
        <p:spPr>
          <a:xfrm>
            <a:off x="419100" y="6125004"/>
            <a:ext cx="941688" cy="313896"/>
          </a:xfrm>
          <a:prstGeom prst="rect">
            <a:avLst/>
          </a:prstGeom>
        </p:spPr>
      </p:pic>
      <p:pic>
        <p:nvPicPr>
          <p:cNvPr id="12" name="Picture 11">
            <a:extLst>
              <a:ext uri="{FF2B5EF4-FFF2-40B4-BE49-F238E27FC236}">
                <a16:creationId xmlns:a16="http://schemas.microsoft.com/office/drawing/2014/main" xmlns="" id="{A7D40AEF-252F-C243-A288-ED1649FCAAE2}"/>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3662280736"/>
      </p:ext>
    </p:extLst>
  </p:cSld>
  <p:clrMapOvr>
    <a:masterClrMapping/>
  </p:clrMapOvr>
  <p:extLst mod="1">
    <p:ext uri="{DCECCB84-F9BA-43D5-87BE-67443E8EF086}">
      <p15:sldGuideLst xmlns:p15="http://schemas.microsoft.com/office/powerpoint/2012/main" xmlns="">
        <p15:guide id="1" pos="7416">
          <p15:clr>
            <a:srgbClr val="F26B43"/>
          </p15:clr>
        </p15:guide>
        <p15:guide id="2" pos="3744">
          <p15:clr>
            <a:srgbClr val="F26B43"/>
          </p15:clr>
        </p15:guide>
        <p15:guide id="3" pos="398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F05C0B53-F176-B946-A8C5-389213082C77}"/>
              </a:ext>
            </a:extLst>
          </p:cNvPr>
          <p:cNvSpPr>
            <a:spLocks noGrp="1"/>
          </p:cNvSpPr>
          <p:nvPr>
            <p:ph idx="1"/>
          </p:nvPr>
        </p:nvSpPr>
        <p:spPr>
          <a:xfrm>
            <a:off x="419101" y="1465614"/>
            <a:ext cx="3543299"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a:extLst>
              <a:ext uri="{FF2B5EF4-FFF2-40B4-BE49-F238E27FC236}">
                <a16:creationId xmlns:a16="http://schemas.microsoft.com/office/drawing/2014/main" xmlns="" id="{1EA6DFF0-077C-0F4F-91AB-F7A763753E39}"/>
              </a:ext>
            </a:extLst>
          </p:cNvPr>
          <p:cNvSpPr>
            <a:spLocks noGrp="1"/>
          </p:cNvSpPr>
          <p:nvPr>
            <p:ph idx="18"/>
          </p:nvPr>
        </p:nvSpPr>
        <p:spPr>
          <a:xfrm>
            <a:off x="8229602" y="1465614"/>
            <a:ext cx="3539065"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2">
            <a:extLst>
              <a:ext uri="{FF2B5EF4-FFF2-40B4-BE49-F238E27FC236}">
                <a16:creationId xmlns:a16="http://schemas.microsoft.com/office/drawing/2014/main" xmlns="" id="{4AE1A9DD-5587-4A4C-9ED1-D1BA8CBC9970}"/>
              </a:ext>
            </a:extLst>
          </p:cNvPr>
          <p:cNvSpPr>
            <a:spLocks noGrp="1"/>
          </p:cNvSpPr>
          <p:nvPr>
            <p:ph idx="19"/>
          </p:nvPr>
        </p:nvSpPr>
        <p:spPr>
          <a:xfrm>
            <a:off x="4343401" y="1465614"/>
            <a:ext cx="35052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40">
            <a:extLst>
              <a:ext uri="{FF2B5EF4-FFF2-40B4-BE49-F238E27FC236}">
                <a16:creationId xmlns:a16="http://schemas.microsoft.com/office/drawing/2014/main" xmlns="" id="{2D4BA00B-61C2-4447-BAE4-1CCA4CD86A73}"/>
              </a:ext>
            </a:extLst>
          </p:cNvPr>
          <p:cNvSpPr>
            <a:spLocks noGrp="1"/>
          </p:cNvSpPr>
          <p:nvPr>
            <p:ph type="body" sz="quarter" idx="11" hasCustomPrompt="1"/>
          </p:nvPr>
        </p:nvSpPr>
        <p:spPr>
          <a:xfrm>
            <a:off x="419100" y="387546"/>
            <a:ext cx="113538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1" name="Text Placeholder 4">
            <a:extLst>
              <a:ext uri="{FF2B5EF4-FFF2-40B4-BE49-F238E27FC236}">
                <a16:creationId xmlns:a16="http://schemas.microsoft.com/office/drawing/2014/main" xmlns="" id="{D69C714E-0379-0C49-B566-879BBE61E420}"/>
              </a:ext>
            </a:extLst>
          </p:cNvPr>
          <p:cNvSpPr>
            <a:spLocks noGrp="1"/>
          </p:cNvSpPr>
          <p:nvPr>
            <p:ph type="body" sz="quarter" idx="17" hasCustomPrompt="1"/>
          </p:nvPr>
        </p:nvSpPr>
        <p:spPr>
          <a:xfrm>
            <a:off x="419100" y="900055"/>
            <a:ext cx="113538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8" name="Text Placeholder 4">
            <a:extLst>
              <a:ext uri="{FF2B5EF4-FFF2-40B4-BE49-F238E27FC236}">
                <a16:creationId xmlns:a16="http://schemas.microsoft.com/office/drawing/2014/main" xmlns="" id="{AC302BFC-1413-0E49-AEB7-B702BEF3EF72}"/>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10" name="Picture 9">
            <a:extLst>
              <a:ext uri="{FF2B5EF4-FFF2-40B4-BE49-F238E27FC236}">
                <a16:creationId xmlns:a16="http://schemas.microsoft.com/office/drawing/2014/main" xmlns="" id="{2E9F0160-1168-9747-8D28-712C1104F321}"/>
              </a:ext>
            </a:extLst>
          </p:cNvPr>
          <p:cNvPicPr/>
          <p:nvPr/>
        </p:nvPicPr>
        <p:blipFill>
          <a:blip r:embed="rId2"/>
          <a:stretch>
            <a:fillRect/>
          </a:stretch>
        </p:blipFill>
        <p:spPr>
          <a:xfrm>
            <a:off x="419100" y="6125004"/>
            <a:ext cx="941688" cy="313896"/>
          </a:xfrm>
          <a:prstGeom prst="rect">
            <a:avLst/>
          </a:prstGeom>
        </p:spPr>
      </p:pic>
      <p:pic>
        <p:nvPicPr>
          <p:cNvPr id="14" name="Picture 13">
            <a:extLst>
              <a:ext uri="{FF2B5EF4-FFF2-40B4-BE49-F238E27FC236}">
                <a16:creationId xmlns:a16="http://schemas.microsoft.com/office/drawing/2014/main" xmlns="" id="{014C626A-1B90-8E42-832F-E1EC6BB13961}"/>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2967372879"/>
      </p:ext>
    </p:extLst>
  </p:cSld>
  <p:clrMapOvr>
    <a:masterClrMapping/>
  </p:clrMapOvr>
  <p:extLst mod="1">
    <p:ext uri="{DCECCB84-F9BA-43D5-87BE-67443E8EF086}">
      <p15:sldGuideLst xmlns:p15="http://schemas.microsoft.com/office/powerpoint/2012/main" xmlns="">
        <p15:guide id="1" pos="2736">
          <p15:clr>
            <a:srgbClr val="F26B43"/>
          </p15:clr>
        </p15:guide>
        <p15:guide id="2" pos="7416">
          <p15:clr>
            <a:srgbClr val="F26B43"/>
          </p15:clr>
        </p15:guide>
        <p15:guide id="3" pos="4944">
          <p15:clr>
            <a:srgbClr val="F26B43"/>
          </p15:clr>
        </p15:guide>
        <p15:guide id="4" pos="2496">
          <p15:clr>
            <a:srgbClr val="F26B43"/>
          </p15:clr>
        </p15:guide>
        <p15:guide id="5" pos="518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1 Column Right">
    <p:spTree>
      <p:nvGrpSpPr>
        <p:cNvPr id="1" name=""/>
        <p:cNvGrpSpPr/>
        <p:nvPr/>
      </p:nvGrpSpPr>
      <p:grpSpPr>
        <a:xfrm>
          <a:off x="0" y="0"/>
          <a:ext cx="0" cy="0"/>
          <a:chOff x="0" y="0"/>
          <a:chExt cx="0" cy="0"/>
        </a:xfrm>
      </p:grpSpPr>
      <p:sp>
        <p:nvSpPr>
          <p:cNvPr id="9" name="Text Placeholder 40">
            <a:extLst>
              <a:ext uri="{FF2B5EF4-FFF2-40B4-BE49-F238E27FC236}">
                <a16:creationId xmlns:a16="http://schemas.microsoft.com/office/drawing/2014/main" xmlns="" id="{785CFA2A-A0DC-1A42-8932-1A1509D41F2B}"/>
              </a:ext>
            </a:extLst>
          </p:cNvPr>
          <p:cNvSpPr>
            <a:spLocks noGrp="1"/>
          </p:cNvSpPr>
          <p:nvPr>
            <p:ph type="body" sz="quarter" idx="11" hasCustomPrompt="1"/>
          </p:nvPr>
        </p:nvSpPr>
        <p:spPr>
          <a:xfrm>
            <a:off x="419100" y="387546"/>
            <a:ext cx="113538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0" name="Text Placeholder 4">
            <a:extLst>
              <a:ext uri="{FF2B5EF4-FFF2-40B4-BE49-F238E27FC236}">
                <a16:creationId xmlns:a16="http://schemas.microsoft.com/office/drawing/2014/main" xmlns="" id="{6B747357-76AE-724D-B766-F9FE2AEE9AAC}"/>
              </a:ext>
            </a:extLst>
          </p:cNvPr>
          <p:cNvSpPr>
            <a:spLocks noGrp="1"/>
          </p:cNvSpPr>
          <p:nvPr>
            <p:ph type="body" sz="quarter" idx="17" hasCustomPrompt="1"/>
          </p:nvPr>
        </p:nvSpPr>
        <p:spPr>
          <a:xfrm>
            <a:off x="419100" y="900055"/>
            <a:ext cx="113538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14" name="Content Placeholder 2">
            <a:extLst>
              <a:ext uri="{FF2B5EF4-FFF2-40B4-BE49-F238E27FC236}">
                <a16:creationId xmlns:a16="http://schemas.microsoft.com/office/drawing/2014/main" xmlns="" id="{F1375658-E7AF-2A45-9409-AE75A0973A57}"/>
              </a:ext>
            </a:extLst>
          </p:cNvPr>
          <p:cNvSpPr>
            <a:spLocks noGrp="1"/>
          </p:cNvSpPr>
          <p:nvPr>
            <p:ph idx="1"/>
          </p:nvPr>
        </p:nvSpPr>
        <p:spPr>
          <a:xfrm>
            <a:off x="419101" y="1465614"/>
            <a:ext cx="3543299"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a:extLst>
              <a:ext uri="{FF2B5EF4-FFF2-40B4-BE49-F238E27FC236}">
                <a16:creationId xmlns:a16="http://schemas.microsoft.com/office/drawing/2014/main" xmlns="" id="{8206FA04-F8F4-994B-8577-AE873274E4AE}"/>
              </a:ext>
            </a:extLst>
          </p:cNvPr>
          <p:cNvSpPr>
            <a:spLocks noGrp="1"/>
          </p:cNvSpPr>
          <p:nvPr>
            <p:ph idx="19"/>
          </p:nvPr>
        </p:nvSpPr>
        <p:spPr>
          <a:xfrm>
            <a:off x="4343401" y="1465614"/>
            <a:ext cx="7429498"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4">
            <a:extLst>
              <a:ext uri="{FF2B5EF4-FFF2-40B4-BE49-F238E27FC236}">
                <a16:creationId xmlns:a16="http://schemas.microsoft.com/office/drawing/2014/main" xmlns="" id="{67D3342B-5D4B-BA4F-914C-42159C495C7D}"/>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7" name="Picture 6">
            <a:extLst>
              <a:ext uri="{FF2B5EF4-FFF2-40B4-BE49-F238E27FC236}">
                <a16:creationId xmlns:a16="http://schemas.microsoft.com/office/drawing/2014/main" xmlns="" id="{A688800D-CB83-6D44-90B7-CBB0E248FFD9}"/>
              </a:ext>
            </a:extLst>
          </p:cNvPr>
          <p:cNvPicPr/>
          <p:nvPr/>
        </p:nvPicPr>
        <p:blipFill>
          <a:blip r:embed="rId2"/>
          <a:stretch>
            <a:fillRect/>
          </a:stretch>
        </p:blipFill>
        <p:spPr>
          <a:xfrm>
            <a:off x="419100" y="6125004"/>
            <a:ext cx="941688" cy="313896"/>
          </a:xfrm>
          <a:prstGeom prst="rect">
            <a:avLst/>
          </a:prstGeom>
        </p:spPr>
      </p:pic>
      <p:pic>
        <p:nvPicPr>
          <p:cNvPr id="8" name="Picture 7">
            <a:extLst>
              <a:ext uri="{FF2B5EF4-FFF2-40B4-BE49-F238E27FC236}">
                <a16:creationId xmlns:a16="http://schemas.microsoft.com/office/drawing/2014/main" xmlns="" id="{A99673AF-7897-794F-AD1D-988C9CBEFE64}"/>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1543097002"/>
      </p:ext>
    </p:extLst>
  </p:cSld>
  <p:clrMapOvr>
    <a:masterClrMapping/>
  </p:clrMapOvr>
  <p:extLst mod="1">
    <p:ext uri="{DCECCB84-F9BA-43D5-87BE-67443E8EF086}">
      <p15:sldGuideLst xmlns:p15="http://schemas.microsoft.com/office/powerpoint/2012/main" xmlns="">
        <p15:guide id="1" pos="2496">
          <p15:clr>
            <a:srgbClr val="F26B43"/>
          </p15:clr>
        </p15:guide>
        <p15:guide id="2" pos="2736">
          <p15:clr>
            <a:srgbClr val="F26B43"/>
          </p15:clr>
        </p15:guide>
        <p15:guide id="3" pos="7416">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1 Column Left">
    <p:spTree>
      <p:nvGrpSpPr>
        <p:cNvPr id="1" name=""/>
        <p:cNvGrpSpPr/>
        <p:nvPr/>
      </p:nvGrpSpPr>
      <p:grpSpPr>
        <a:xfrm>
          <a:off x="0" y="0"/>
          <a:ext cx="0" cy="0"/>
          <a:chOff x="0" y="0"/>
          <a:chExt cx="0" cy="0"/>
        </a:xfrm>
      </p:grpSpPr>
      <p:sp>
        <p:nvSpPr>
          <p:cNvPr id="9" name="Text Placeholder 40">
            <a:extLst>
              <a:ext uri="{FF2B5EF4-FFF2-40B4-BE49-F238E27FC236}">
                <a16:creationId xmlns:a16="http://schemas.microsoft.com/office/drawing/2014/main" xmlns="" id="{D1D5FE3B-78C9-BF41-9EA2-648984063A34}"/>
              </a:ext>
            </a:extLst>
          </p:cNvPr>
          <p:cNvSpPr>
            <a:spLocks noGrp="1"/>
          </p:cNvSpPr>
          <p:nvPr>
            <p:ph type="body" sz="quarter" idx="11" hasCustomPrompt="1"/>
          </p:nvPr>
        </p:nvSpPr>
        <p:spPr>
          <a:xfrm>
            <a:off x="419100" y="387546"/>
            <a:ext cx="113538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10" name="Text Placeholder 4">
            <a:extLst>
              <a:ext uri="{FF2B5EF4-FFF2-40B4-BE49-F238E27FC236}">
                <a16:creationId xmlns:a16="http://schemas.microsoft.com/office/drawing/2014/main" xmlns="" id="{EB3C766D-B366-8C4A-8EA1-5A3F0DFDC6A2}"/>
              </a:ext>
            </a:extLst>
          </p:cNvPr>
          <p:cNvSpPr>
            <a:spLocks noGrp="1"/>
          </p:cNvSpPr>
          <p:nvPr>
            <p:ph type="body" sz="quarter" idx="17" hasCustomPrompt="1"/>
          </p:nvPr>
        </p:nvSpPr>
        <p:spPr>
          <a:xfrm>
            <a:off x="419100" y="900055"/>
            <a:ext cx="113538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11" name="Content Placeholder 2">
            <a:extLst>
              <a:ext uri="{FF2B5EF4-FFF2-40B4-BE49-F238E27FC236}">
                <a16:creationId xmlns:a16="http://schemas.microsoft.com/office/drawing/2014/main" xmlns="" id="{D238EB34-C121-5045-8EF0-5A280199FBE9}"/>
              </a:ext>
            </a:extLst>
          </p:cNvPr>
          <p:cNvSpPr>
            <a:spLocks noGrp="1"/>
          </p:cNvSpPr>
          <p:nvPr>
            <p:ph idx="1"/>
          </p:nvPr>
        </p:nvSpPr>
        <p:spPr>
          <a:xfrm>
            <a:off x="8229601" y="1465614"/>
            <a:ext cx="3543299"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a:extLst>
              <a:ext uri="{FF2B5EF4-FFF2-40B4-BE49-F238E27FC236}">
                <a16:creationId xmlns:a16="http://schemas.microsoft.com/office/drawing/2014/main" xmlns="" id="{997DF672-95AB-0341-A9D4-71F2F692454C}"/>
              </a:ext>
            </a:extLst>
          </p:cNvPr>
          <p:cNvSpPr>
            <a:spLocks noGrp="1"/>
          </p:cNvSpPr>
          <p:nvPr>
            <p:ph idx="19"/>
          </p:nvPr>
        </p:nvSpPr>
        <p:spPr>
          <a:xfrm>
            <a:off x="419100" y="1465614"/>
            <a:ext cx="7429498"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4">
            <a:extLst>
              <a:ext uri="{FF2B5EF4-FFF2-40B4-BE49-F238E27FC236}">
                <a16:creationId xmlns:a16="http://schemas.microsoft.com/office/drawing/2014/main" xmlns="" id="{4BC59712-B4EA-ED4C-B6FD-80F19651AE5B}"/>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7" name="Picture 6">
            <a:extLst>
              <a:ext uri="{FF2B5EF4-FFF2-40B4-BE49-F238E27FC236}">
                <a16:creationId xmlns:a16="http://schemas.microsoft.com/office/drawing/2014/main" xmlns="" id="{8D197D32-8678-7745-8D64-19B84CDB36B9}"/>
              </a:ext>
            </a:extLst>
          </p:cNvPr>
          <p:cNvPicPr/>
          <p:nvPr/>
        </p:nvPicPr>
        <p:blipFill>
          <a:blip r:embed="rId2"/>
          <a:stretch>
            <a:fillRect/>
          </a:stretch>
        </p:blipFill>
        <p:spPr>
          <a:xfrm>
            <a:off x="419100" y="6125004"/>
            <a:ext cx="941688" cy="313896"/>
          </a:xfrm>
          <a:prstGeom prst="rect">
            <a:avLst/>
          </a:prstGeom>
        </p:spPr>
      </p:pic>
      <p:pic>
        <p:nvPicPr>
          <p:cNvPr id="8" name="Picture 7">
            <a:extLst>
              <a:ext uri="{FF2B5EF4-FFF2-40B4-BE49-F238E27FC236}">
                <a16:creationId xmlns:a16="http://schemas.microsoft.com/office/drawing/2014/main" xmlns="" id="{429095AC-F59C-5047-8C71-C4B98E7D7D06}"/>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1014625591"/>
      </p:ext>
    </p:extLst>
  </p:cSld>
  <p:clrMapOvr>
    <a:masterClrMapping/>
  </p:clrMapOvr>
  <p:extLst mod="1">
    <p:ext uri="{DCECCB84-F9BA-43D5-87BE-67443E8EF086}">
      <p15:sldGuideLst xmlns:p15="http://schemas.microsoft.com/office/powerpoint/2012/main" xmlns="">
        <p15:guide id="1" pos="4944">
          <p15:clr>
            <a:srgbClr val="F26B43"/>
          </p15:clr>
        </p15:guide>
        <p15:guide id="2" pos="5184">
          <p15:clr>
            <a:srgbClr val="F26B43"/>
          </p15:clr>
        </p15:guide>
        <p15:guide id="3" pos="7416">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xmlns="" id="{33B46701-CC65-4D4D-81CF-2E9226E5A5A7}"/>
              </a:ext>
            </a:extLst>
          </p:cNvPr>
          <p:cNvSpPr>
            <a:spLocks noGrp="1"/>
          </p:cNvSpPr>
          <p:nvPr>
            <p:ph type="tbl" sz="quarter" idx="18"/>
          </p:nvPr>
        </p:nvSpPr>
        <p:spPr>
          <a:xfrm>
            <a:off x="419100" y="1464898"/>
            <a:ext cx="11353800" cy="4351338"/>
          </a:xfrm>
          <a:prstGeom prst="rect">
            <a:avLst/>
          </a:prstGeom>
        </p:spPr>
        <p:txBody>
          <a:bodyPr/>
          <a:lstStyle/>
          <a:p>
            <a:r>
              <a:rPr lang="en-US" dirty="0" smtClean="0"/>
              <a:t>Click icon to add table</a:t>
            </a:r>
            <a:endParaRPr lang="en-US" dirty="0"/>
          </a:p>
        </p:txBody>
      </p:sp>
      <p:sp>
        <p:nvSpPr>
          <p:cNvPr id="5" name="Text Placeholder 40">
            <a:extLst>
              <a:ext uri="{FF2B5EF4-FFF2-40B4-BE49-F238E27FC236}">
                <a16:creationId xmlns:a16="http://schemas.microsoft.com/office/drawing/2014/main" xmlns="" id="{DCAEDD0C-36DC-9D4E-9025-B9B83C532F18}"/>
              </a:ext>
            </a:extLst>
          </p:cNvPr>
          <p:cNvSpPr>
            <a:spLocks noGrp="1"/>
          </p:cNvSpPr>
          <p:nvPr>
            <p:ph type="body" sz="quarter" idx="11" hasCustomPrompt="1"/>
          </p:nvPr>
        </p:nvSpPr>
        <p:spPr>
          <a:xfrm>
            <a:off x="419100" y="387546"/>
            <a:ext cx="11353800" cy="455052"/>
          </a:xfrm>
          <a:prstGeom prst="rect">
            <a:avLst/>
          </a:prstGeom>
        </p:spPr>
        <p:txBody>
          <a:bodyPr lIns="0" tIns="0" rIns="0" bIns="0" anchor="t"/>
          <a:lstStyle>
            <a:lvl1pPr marL="0" indent="0">
              <a:lnSpc>
                <a:spcPct val="90000"/>
              </a:lnSpc>
              <a:buNone/>
              <a:defRPr sz="3200" b="1">
                <a:solidFill>
                  <a:srgbClr val="E51B24"/>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r>
              <a:rPr lang="en-US" altLang="en-US" dirty="0"/>
              <a:t>Click to add text</a:t>
            </a:r>
          </a:p>
        </p:txBody>
      </p:sp>
      <p:sp>
        <p:nvSpPr>
          <p:cNvPr id="6" name="Text Placeholder 4">
            <a:extLst>
              <a:ext uri="{FF2B5EF4-FFF2-40B4-BE49-F238E27FC236}">
                <a16:creationId xmlns:a16="http://schemas.microsoft.com/office/drawing/2014/main" xmlns="" id="{B8A99FA3-468B-AF44-85FD-80D77E53AE0F}"/>
              </a:ext>
            </a:extLst>
          </p:cNvPr>
          <p:cNvSpPr>
            <a:spLocks noGrp="1"/>
          </p:cNvSpPr>
          <p:nvPr>
            <p:ph type="body" sz="quarter" idx="17" hasCustomPrompt="1"/>
          </p:nvPr>
        </p:nvSpPr>
        <p:spPr>
          <a:xfrm>
            <a:off x="419100" y="900055"/>
            <a:ext cx="11353800" cy="300093"/>
          </a:xfrm>
          <a:prstGeom prst="rect">
            <a:avLst/>
          </a:prstGeom>
        </p:spPr>
        <p:txBody>
          <a:bodyPr lIns="0" tIns="0" rIns="0" bIns="0" anchor="t"/>
          <a:lstStyle>
            <a:lvl1pPr marL="0" indent="0">
              <a:buNone/>
              <a:defRPr sz="1800" b="0">
                <a:solidFill>
                  <a:srgbClr val="9FA1A4"/>
                </a:solidFill>
              </a:defRPr>
            </a:lvl1pPr>
          </a:lstStyle>
          <a:p>
            <a:r>
              <a:rPr lang="en-US" dirty="0"/>
              <a:t>Subhead</a:t>
            </a:r>
          </a:p>
        </p:txBody>
      </p:sp>
      <p:sp>
        <p:nvSpPr>
          <p:cNvPr id="7" name="Text Placeholder 4">
            <a:extLst>
              <a:ext uri="{FF2B5EF4-FFF2-40B4-BE49-F238E27FC236}">
                <a16:creationId xmlns:a16="http://schemas.microsoft.com/office/drawing/2014/main" xmlns="" id="{9DEF6B9B-3C8E-7941-9087-810FEDA54DB5}"/>
              </a:ext>
            </a:extLst>
          </p:cNvPr>
          <p:cNvSpPr>
            <a:spLocks noGrp="1"/>
          </p:cNvSpPr>
          <p:nvPr>
            <p:ph type="body" sz="quarter" idx="20" hasCustomPrompt="1"/>
          </p:nvPr>
        </p:nvSpPr>
        <p:spPr>
          <a:xfrm>
            <a:off x="1709024" y="6117514"/>
            <a:ext cx="8752788" cy="300093"/>
          </a:xfrm>
          <a:prstGeom prst="rect">
            <a:avLst/>
          </a:prstGeom>
        </p:spPr>
        <p:txBody>
          <a:bodyPr lIns="0" tIns="0" rIns="0" bIns="0" anchor="ctr">
            <a:normAutofit/>
          </a:bodyPr>
          <a:lstStyle>
            <a:lvl1pPr marL="0" indent="0">
              <a:buNone/>
              <a:defRPr sz="1000" b="0">
                <a:solidFill>
                  <a:srgbClr val="9FA1A4"/>
                </a:solidFill>
              </a:defRPr>
            </a:lvl1pPr>
          </a:lstStyle>
          <a:p>
            <a:r>
              <a:rPr lang="en-US" dirty="0"/>
              <a:t>Optional footnote copy </a:t>
            </a:r>
          </a:p>
        </p:txBody>
      </p:sp>
      <p:pic>
        <p:nvPicPr>
          <p:cNvPr id="8" name="Picture 7">
            <a:extLst>
              <a:ext uri="{FF2B5EF4-FFF2-40B4-BE49-F238E27FC236}">
                <a16:creationId xmlns:a16="http://schemas.microsoft.com/office/drawing/2014/main" xmlns="" id="{50008D49-B29B-C349-814C-BCAF7ADFBCD0}"/>
              </a:ext>
            </a:extLst>
          </p:cNvPr>
          <p:cNvPicPr/>
          <p:nvPr/>
        </p:nvPicPr>
        <p:blipFill>
          <a:blip r:embed="rId2"/>
          <a:stretch>
            <a:fillRect/>
          </a:stretch>
        </p:blipFill>
        <p:spPr>
          <a:xfrm>
            <a:off x="419100" y="6125004"/>
            <a:ext cx="941688" cy="313896"/>
          </a:xfrm>
          <a:prstGeom prst="rect">
            <a:avLst/>
          </a:prstGeom>
        </p:spPr>
      </p:pic>
      <p:pic>
        <p:nvPicPr>
          <p:cNvPr id="9" name="Picture 8">
            <a:extLst>
              <a:ext uri="{FF2B5EF4-FFF2-40B4-BE49-F238E27FC236}">
                <a16:creationId xmlns:a16="http://schemas.microsoft.com/office/drawing/2014/main" xmlns="" id="{4EFD3553-067E-E548-9856-84348D872E73}"/>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2319534267"/>
      </p:ext>
    </p:extLst>
  </p:cSld>
  <p:clrMapOvr>
    <a:masterClrMapping/>
  </p:clrMapOvr>
  <p:extLst mod="1">
    <p:ext uri="{DCECCB84-F9BA-43D5-87BE-67443E8EF086}">
      <p15:sldGuideLst xmlns:p15="http://schemas.microsoft.com/office/powerpoint/2012/main" xmlns="">
        <p15:guide id="1" pos="7416">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egal Disclaimer">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4A9F1FA-09BD-D44E-8648-BBCF7F6977A7}"/>
              </a:ext>
            </a:extLst>
          </p:cNvPr>
          <p:cNvGraphicFramePr>
            <a:graphicFrameLocks noGrp="1"/>
          </p:cNvGraphicFramePr>
          <p:nvPr>
            <p:extLst>
              <p:ext uri="{D42A27DB-BD31-4B8C-83A1-F6EECF244321}">
                <p14:modId xmlns:p14="http://schemas.microsoft.com/office/powerpoint/2010/main" val="4029655424"/>
              </p:ext>
            </p:extLst>
          </p:nvPr>
        </p:nvGraphicFramePr>
        <p:xfrm>
          <a:off x="2324100" y="2079561"/>
          <a:ext cx="7543800" cy="2385060"/>
        </p:xfrm>
        <a:graphic>
          <a:graphicData uri="http://schemas.openxmlformats.org/drawingml/2006/table">
            <a:tbl>
              <a:tblPr>
                <a:tableStyleId>{2D5ABB26-0587-4C30-8999-92F81FD0307C}</a:tableStyleId>
              </a:tblPr>
              <a:tblGrid>
                <a:gridCol w="7543800">
                  <a:extLst>
                    <a:ext uri="{9D8B030D-6E8A-4147-A177-3AD203B41FA5}">
                      <a16:colId xmlns:a16="http://schemas.microsoft.com/office/drawing/2014/main" xmlns="" val="4022710949"/>
                    </a:ext>
                  </a:extLst>
                </a:gridCol>
              </a:tblGrid>
              <a:tr h="309087">
                <a:tc>
                  <a:txBody>
                    <a:bodyPr/>
                    <a:lstStyle/>
                    <a:p>
                      <a:pPr marL="9525" lvl="1" indent="0">
                        <a:spcBef>
                          <a:spcPts val="600"/>
                        </a:spcBef>
                        <a:spcAft>
                          <a:spcPts val="0"/>
                        </a:spcAft>
                        <a:buFont typeface="Arial" panose="020B0604020202020204" pitchFamily="34" charset="0"/>
                        <a:buNone/>
                        <a:tabLst/>
                      </a:pPr>
                      <a:r>
                        <a:rPr lang="en-US" sz="1600" b="1" dirty="0">
                          <a:solidFill>
                            <a:srgbClr val="3C3C3B"/>
                          </a:solidFill>
                          <a:latin typeface="+mn-lt"/>
                          <a:ea typeface="+mn-ea"/>
                          <a:cs typeface="Arial" panose="020B0604020202020204" pitchFamily="34" charset="0"/>
                        </a:rPr>
                        <a:t>Legal Disclaimer</a:t>
                      </a:r>
                    </a:p>
                  </a:txBody>
                  <a:tcPr marL="0" marR="0" marT="91440" marB="91440">
                    <a:lnL>
                      <a:noFill/>
                    </a:lnL>
                    <a:lnR>
                      <a:noFill/>
                    </a:lnR>
                    <a:lnT w="6350" cap="flat" cmpd="sng" algn="ctr">
                      <a:noFill/>
                      <a:prstDash val="solid"/>
                      <a:round/>
                      <a:headEnd type="none" w="med" len="med"/>
                      <a:tailEnd type="none" w="med" len="med"/>
                    </a:lnT>
                    <a:lnB w="6350" cap="flat" cmpd="sng" algn="ctr">
                      <a:solidFill>
                        <a:srgbClr val="96979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35108247"/>
                  </a:ext>
                </a:extLst>
              </a:tr>
              <a:tr h="999012">
                <a:tc>
                  <a:txBody>
                    <a:bodyPr/>
                    <a:lstStyle/>
                    <a:p>
                      <a:pPr marL="9525" lvl="1" indent="0">
                        <a:spcBef>
                          <a:spcPts val="600"/>
                        </a:spcBef>
                        <a:spcAft>
                          <a:spcPts val="0"/>
                        </a:spcAft>
                        <a:buFont typeface="Arial" panose="020B0604020202020204" pitchFamily="34" charset="0"/>
                        <a:buNone/>
                        <a:tabLst/>
                      </a:pPr>
                      <a:r>
                        <a:rPr lang="en-US" sz="1400" dirty="0" smtClean="0">
                          <a:solidFill>
                            <a:srgbClr val="3C3C3B"/>
                          </a:solidFill>
                          <a:latin typeface="+mn-lt"/>
                          <a:ea typeface="+mn-ea"/>
                          <a:cs typeface="Arial" panose="020B0604020202020204" pitchFamily="34" charset="0"/>
                        </a:rPr>
                        <a:t>One or more of the CNA companies provide the products and/or services described. The information is intended to present a general overview for illustrative purposes only. It is not intended to constitute a binding contract. Please remember that only the relevant insurance policy can provide the actual terms, coverages, amounts, conditions and exclusions for an insured. All products and services may not be available in all states and may be subject to change without notice. "CNA" is a registered trademark of CNA Financial Corporation. Certain CNA Financial Corporation subsidiaries use the "CNA" service mark in connection with insurance underwriting and claims activities. Copyright © 2020 CNA. All rights reserved.</a:t>
                      </a:r>
                      <a:endParaRPr lang="en-US" sz="1400" dirty="0">
                        <a:solidFill>
                          <a:srgbClr val="3C3C3B"/>
                        </a:solidFill>
                        <a:latin typeface="+mn-lt"/>
                        <a:ea typeface="+mn-ea"/>
                        <a:cs typeface="Arial" panose="020B0604020202020204" pitchFamily="34" charset="0"/>
                      </a:endParaRPr>
                    </a:p>
                  </a:txBody>
                  <a:tcPr marL="0" marR="0" marT="137160" marB="114300">
                    <a:lnL>
                      <a:noFill/>
                    </a:lnL>
                    <a:lnR>
                      <a:noFill/>
                    </a:lnR>
                    <a:lnT w="6350" cap="flat" cmpd="sng" algn="ctr">
                      <a:solidFill>
                        <a:srgbClr val="96979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4602870"/>
                  </a:ext>
                </a:extLst>
              </a:tr>
            </a:tbl>
          </a:graphicData>
        </a:graphic>
      </p:graphicFrame>
      <p:pic>
        <p:nvPicPr>
          <p:cNvPr id="4" name="Picture 3">
            <a:extLst>
              <a:ext uri="{FF2B5EF4-FFF2-40B4-BE49-F238E27FC236}">
                <a16:creationId xmlns:a16="http://schemas.microsoft.com/office/drawing/2014/main" xmlns="" id="{5CC94F4F-D3BC-0F47-9DE1-7C94024BB35F}"/>
              </a:ext>
            </a:extLst>
          </p:cNvPr>
          <p:cNvPicPr/>
          <p:nvPr/>
        </p:nvPicPr>
        <p:blipFill>
          <a:blip r:embed="rId2"/>
          <a:stretch>
            <a:fillRect/>
          </a:stretch>
        </p:blipFill>
        <p:spPr>
          <a:xfrm>
            <a:off x="419100" y="6125004"/>
            <a:ext cx="941688" cy="313896"/>
          </a:xfrm>
          <a:prstGeom prst="rect">
            <a:avLst/>
          </a:prstGeom>
        </p:spPr>
      </p:pic>
      <p:pic>
        <p:nvPicPr>
          <p:cNvPr id="5" name="Picture 4">
            <a:extLst>
              <a:ext uri="{FF2B5EF4-FFF2-40B4-BE49-F238E27FC236}">
                <a16:creationId xmlns:a16="http://schemas.microsoft.com/office/drawing/2014/main" xmlns="" id="{6C47581F-1276-CA42-BC39-31C3E4595982}"/>
              </a:ext>
            </a:extLst>
          </p:cNvPr>
          <p:cNvPicPr>
            <a:picLocks noChangeAspect="1"/>
          </p:cNvPicPr>
          <p:nvPr/>
        </p:nvPicPr>
        <p:blipFill rotWithShape="1">
          <a:blip r:embed="rId3" cstate="print">
            <a:alphaModFix amt="10000"/>
            <a:extLst>
              <a:ext uri="{28A0092B-C50C-407E-A947-70E740481C1C}">
                <a14:useLocalDpi xmlns:a14="http://schemas.microsoft.com/office/drawing/2010/main"/>
              </a:ext>
            </a:extLst>
          </a:blip>
          <a:srcRect l="34964" t="15555" r="34965" b="70123"/>
          <a:stretch/>
        </p:blipFill>
        <p:spPr>
          <a:xfrm>
            <a:off x="9550399" y="5875865"/>
            <a:ext cx="2641601" cy="982135"/>
          </a:xfrm>
          <a:prstGeom prst="rect">
            <a:avLst/>
          </a:prstGeom>
        </p:spPr>
      </p:pic>
    </p:spTree>
    <p:extLst>
      <p:ext uri="{BB962C8B-B14F-4D97-AF65-F5344CB8AC3E}">
        <p14:creationId xmlns:p14="http://schemas.microsoft.com/office/powerpoint/2010/main" val="531577889"/>
      </p:ext>
    </p:extLst>
  </p:cSld>
  <p:clrMapOvr>
    <a:masterClrMapping/>
  </p:clrMapOvr>
  <p:extLst mod="1">
    <p:ext uri="{DCECCB84-F9BA-43D5-87BE-67443E8EF086}">
      <p15:sldGuideLst xmlns:p15="http://schemas.microsoft.com/office/powerpoint/2012/main" xmlns="">
        <p15:guide id="1" pos="1440">
          <p15:clr>
            <a:srgbClr val="F26B43"/>
          </p15:clr>
        </p15:guide>
        <p15:guide id="2" pos="624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 R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47">
            <a:extLst>
              <a:ext uri="{FF2B5EF4-FFF2-40B4-BE49-F238E27FC236}">
                <a16:creationId xmlns:a16="http://schemas.microsoft.com/office/drawing/2014/main" xmlns="" id="{9F1F5E89-20E3-004E-9C1F-55BF08DCE30A}"/>
              </a:ext>
            </a:extLst>
          </p:cNvPr>
          <p:cNvSpPr>
            <a:spLocks noGrp="1"/>
          </p:cNvSpPr>
          <p:nvPr>
            <p:ph type="pic" sz="quarter" idx="14" hasCustomPrompt="1"/>
          </p:nvPr>
        </p:nvSpPr>
        <p:spPr>
          <a:xfrm>
            <a:off x="6609322" y="0"/>
            <a:ext cx="5582678" cy="6858000"/>
          </a:xfrm>
          <a:custGeom>
            <a:avLst/>
            <a:gdLst>
              <a:gd name="connsiteX0" fmla="*/ 506206 w 5582678"/>
              <a:gd name="connsiteY0" fmla="*/ 6559664 h 6858000"/>
              <a:gd name="connsiteX1" fmla="*/ 897139 w 5582678"/>
              <a:gd name="connsiteY1" fmla="*/ 6559664 h 6858000"/>
              <a:gd name="connsiteX2" fmla="*/ 907651 w 5582678"/>
              <a:gd name="connsiteY2" fmla="*/ 6571092 h 6858000"/>
              <a:gd name="connsiteX3" fmla="*/ 907117 w 5582678"/>
              <a:gd name="connsiteY3" fmla="*/ 6574063 h 6858000"/>
              <a:gd name="connsiteX4" fmla="*/ 801044 w 5582678"/>
              <a:gd name="connsiteY4" fmla="*/ 6858000 h 6858000"/>
              <a:gd name="connsiteX5" fmla="*/ 602557 w 5582678"/>
              <a:gd name="connsiteY5" fmla="*/ 6858000 h 6858000"/>
              <a:gd name="connsiteX6" fmla="*/ 496340 w 5582678"/>
              <a:gd name="connsiteY6" fmla="*/ 6574063 h 6858000"/>
              <a:gd name="connsiteX7" fmla="*/ 497545 w 5582678"/>
              <a:gd name="connsiteY7" fmla="*/ 6564170 h 6858000"/>
              <a:gd name="connsiteX8" fmla="*/ 506206 w 5582678"/>
              <a:gd name="connsiteY8" fmla="*/ 6559664 h 6858000"/>
              <a:gd name="connsiteX9" fmla="*/ 441681 w 5582678"/>
              <a:gd name="connsiteY9" fmla="*/ 6519590 h 6858000"/>
              <a:gd name="connsiteX10" fmla="*/ 444266 w 5582678"/>
              <a:gd name="connsiteY10" fmla="*/ 6522182 h 6858000"/>
              <a:gd name="connsiteX11" fmla="*/ 569727 w 5582678"/>
              <a:gd name="connsiteY11" fmla="*/ 6858000 h 6858000"/>
              <a:gd name="connsiteX12" fmla="*/ 472608 w 5582678"/>
              <a:gd name="connsiteY12" fmla="*/ 6858000 h 6858000"/>
              <a:gd name="connsiteX13" fmla="*/ 392333 w 5582678"/>
              <a:gd name="connsiteY13" fmla="*/ 6639352 h 6858000"/>
              <a:gd name="connsiteX14" fmla="*/ 436044 w 5582678"/>
              <a:gd name="connsiteY14" fmla="*/ 6522182 h 6858000"/>
              <a:gd name="connsiteX15" fmla="*/ 441681 w 5582678"/>
              <a:gd name="connsiteY15" fmla="*/ 6519590 h 6858000"/>
              <a:gd name="connsiteX16" fmla="*/ 1030258 w 5582678"/>
              <a:gd name="connsiteY16" fmla="*/ 6353050 h 6858000"/>
              <a:gd name="connsiteX17" fmla="*/ 1034286 w 5582678"/>
              <a:gd name="connsiteY17" fmla="*/ 6357088 h 6858000"/>
              <a:gd name="connsiteX18" fmla="*/ 1221381 w 5582678"/>
              <a:gd name="connsiteY18" fmla="*/ 6858000 h 6858000"/>
              <a:gd name="connsiteX19" fmla="*/ 833925 w 5582678"/>
              <a:gd name="connsiteY19" fmla="*/ 6858000 h 6858000"/>
              <a:gd name="connsiteX20" fmla="*/ 1021021 w 5582678"/>
              <a:gd name="connsiteY20" fmla="*/ 6357088 h 6858000"/>
              <a:gd name="connsiteX21" fmla="*/ 1030258 w 5582678"/>
              <a:gd name="connsiteY21" fmla="*/ 6353050 h 6858000"/>
              <a:gd name="connsiteX22" fmla="*/ 415763 w 5582678"/>
              <a:gd name="connsiteY22" fmla="*/ 6311692 h 6858000"/>
              <a:gd name="connsiteX23" fmla="*/ 464657 w 5582678"/>
              <a:gd name="connsiteY23" fmla="*/ 6311692 h 6858000"/>
              <a:gd name="connsiteX24" fmla="*/ 474413 w 5582678"/>
              <a:gd name="connsiteY24" fmla="*/ 6316968 h 6858000"/>
              <a:gd name="connsiteX25" fmla="*/ 475839 w 5582678"/>
              <a:gd name="connsiteY25" fmla="*/ 6327960 h 6858000"/>
              <a:gd name="connsiteX26" fmla="*/ 443936 w 5582678"/>
              <a:gd name="connsiteY26" fmla="*/ 6413475 h 6858000"/>
              <a:gd name="connsiteX27" fmla="*/ 440210 w 5582678"/>
              <a:gd name="connsiteY27" fmla="*/ 6415893 h 6858000"/>
              <a:gd name="connsiteX28" fmla="*/ 436044 w 5582678"/>
              <a:gd name="connsiteY28" fmla="*/ 6413035 h 6858000"/>
              <a:gd name="connsiteX29" fmla="*/ 404142 w 5582678"/>
              <a:gd name="connsiteY29" fmla="*/ 6327960 h 6858000"/>
              <a:gd name="connsiteX30" fmla="*/ 405567 w 5582678"/>
              <a:gd name="connsiteY30" fmla="*/ 6316968 h 6858000"/>
              <a:gd name="connsiteX31" fmla="*/ 415763 w 5582678"/>
              <a:gd name="connsiteY31" fmla="*/ 6311692 h 6858000"/>
              <a:gd name="connsiteX32" fmla="*/ 283550 w 5582678"/>
              <a:gd name="connsiteY32" fmla="*/ 6311582 h 6858000"/>
              <a:gd name="connsiteX33" fmla="*/ 346258 w 5582678"/>
              <a:gd name="connsiteY33" fmla="*/ 6311582 h 6858000"/>
              <a:gd name="connsiteX34" fmla="*/ 371802 w 5582678"/>
              <a:gd name="connsiteY34" fmla="*/ 6329389 h 6858000"/>
              <a:gd name="connsiteX35" fmla="*/ 412802 w 5582678"/>
              <a:gd name="connsiteY35" fmla="*/ 6439304 h 6858000"/>
              <a:gd name="connsiteX36" fmla="*/ 412802 w 5582678"/>
              <a:gd name="connsiteY36" fmla="*/ 6498109 h 6858000"/>
              <a:gd name="connsiteX37" fmla="*/ 376208 w 5582678"/>
              <a:gd name="connsiteY37" fmla="*/ 6595433 h 6858000"/>
              <a:gd name="connsiteX38" fmla="*/ 273192 w 5582678"/>
              <a:gd name="connsiteY38" fmla="*/ 6314845 h 6858000"/>
              <a:gd name="connsiteX39" fmla="*/ 515086 w 5582678"/>
              <a:gd name="connsiteY39" fmla="*/ 6310812 h 6858000"/>
              <a:gd name="connsiteX40" fmla="*/ 989009 w 5582678"/>
              <a:gd name="connsiteY40" fmla="*/ 6310812 h 6858000"/>
              <a:gd name="connsiteX41" fmla="*/ 1000820 w 5582678"/>
              <a:gd name="connsiteY41" fmla="*/ 6320884 h 6858000"/>
              <a:gd name="connsiteX42" fmla="*/ 999971 w 5582678"/>
              <a:gd name="connsiteY42" fmla="*/ 6326091 h 6858000"/>
              <a:gd name="connsiteX43" fmla="*/ 999313 w 5582678"/>
              <a:gd name="connsiteY43" fmla="*/ 6326091 h 6858000"/>
              <a:gd name="connsiteX44" fmla="*/ 930906 w 5582678"/>
              <a:gd name="connsiteY44" fmla="*/ 6509102 h 6858000"/>
              <a:gd name="connsiteX45" fmla="*/ 902841 w 5582678"/>
              <a:gd name="connsiteY45" fmla="*/ 6528667 h 6858000"/>
              <a:gd name="connsiteX46" fmla="*/ 500067 w 5582678"/>
              <a:gd name="connsiteY46" fmla="*/ 6528667 h 6858000"/>
              <a:gd name="connsiteX47" fmla="*/ 472001 w 5582678"/>
              <a:gd name="connsiteY47" fmla="*/ 6509102 h 6858000"/>
              <a:gd name="connsiteX48" fmla="*/ 467506 w 5582678"/>
              <a:gd name="connsiteY48" fmla="*/ 6497121 h 6858000"/>
              <a:gd name="connsiteX49" fmla="*/ 467506 w 5582678"/>
              <a:gd name="connsiteY49" fmla="*/ 6438317 h 6858000"/>
              <a:gd name="connsiteX50" fmla="*/ 314905 w 5582678"/>
              <a:gd name="connsiteY50" fmla="*/ 6187156 h 6858000"/>
              <a:gd name="connsiteX51" fmla="*/ 320277 w 5582678"/>
              <a:gd name="connsiteY51" fmla="*/ 6190893 h 6858000"/>
              <a:gd name="connsiteX52" fmla="*/ 350205 w 5582678"/>
              <a:gd name="connsiteY52" fmla="*/ 6271133 h 6858000"/>
              <a:gd name="connsiteX53" fmla="*/ 349438 w 5582678"/>
              <a:gd name="connsiteY53" fmla="*/ 6277507 h 6858000"/>
              <a:gd name="connsiteX54" fmla="*/ 349438 w 5582678"/>
              <a:gd name="connsiteY54" fmla="*/ 6277508 h 6858000"/>
              <a:gd name="connsiteX55" fmla="*/ 343737 w 5582678"/>
              <a:gd name="connsiteY55" fmla="*/ 6280475 h 6858000"/>
              <a:gd name="connsiteX56" fmla="*/ 286072 w 5582678"/>
              <a:gd name="connsiteY56" fmla="*/ 6280475 h 6858000"/>
              <a:gd name="connsiteX57" fmla="*/ 280372 w 5582678"/>
              <a:gd name="connsiteY57" fmla="*/ 6277508 h 6858000"/>
              <a:gd name="connsiteX58" fmla="*/ 279604 w 5582678"/>
              <a:gd name="connsiteY58" fmla="*/ 6271133 h 6858000"/>
              <a:gd name="connsiteX59" fmla="*/ 309532 w 5582678"/>
              <a:gd name="connsiteY59" fmla="*/ 6190893 h 6858000"/>
              <a:gd name="connsiteX60" fmla="*/ 314905 w 5582678"/>
              <a:gd name="connsiteY60" fmla="*/ 6187156 h 6858000"/>
              <a:gd name="connsiteX61" fmla="*/ 456216 w 5582678"/>
              <a:gd name="connsiteY61" fmla="*/ 5858726 h 6858000"/>
              <a:gd name="connsiteX62" fmla="*/ 627893 w 5582678"/>
              <a:gd name="connsiteY62" fmla="*/ 5858726 h 6858000"/>
              <a:gd name="connsiteX63" fmla="*/ 641597 w 5582678"/>
              <a:gd name="connsiteY63" fmla="*/ 5865870 h 6858000"/>
              <a:gd name="connsiteX64" fmla="*/ 643460 w 5582678"/>
              <a:gd name="connsiteY64" fmla="*/ 5881149 h 6858000"/>
              <a:gd name="connsiteX65" fmla="*/ 500943 w 5582678"/>
              <a:gd name="connsiteY65" fmla="*/ 6263988 h 6858000"/>
              <a:gd name="connsiteX66" fmla="*/ 476715 w 5582678"/>
              <a:gd name="connsiteY66" fmla="*/ 6280915 h 6858000"/>
              <a:gd name="connsiteX67" fmla="*/ 404361 w 5582678"/>
              <a:gd name="connsiteY67" fmla="*/ 6280915 h 6858000"/>
              <a:gd name="connsiteX68" fmla="*/ 380134 w 5582678"/>
              <a:gd name="connsiteY68" fmla="*/ 6263548 h 6858000"/>
              <a:gd name="connsiteX69" fmla="*/ 342860 w 5582678"/>
              <a:gd name="connsiteY69" fmla="*/ 6163085 h 6858000"/>
              <a:gd name="connsiteX70" fmla="*/ 342860 w 5582678"/>
              <a:gd name="connsiteY70" fmla="*/ 6103290 h 6858000"/>
              <a:gd name="connsiteX71" fmla="*/ 426506 w 5582678"/>
              <a:gd name="connsiteY71" fmla="*/ 5879280 h 6858000"/>
              <a:gd name="connsiteX72" fmla="*/ 456216 w 5582678"/>
              <a:gd name="connsiteY72" fmla="*/ 5858726 h 6858000"/>
              <a:gd name="connsiteX73" fmla="*/ 257679 w 5582678"/>
              <a:gd name="connsiteY73" fmla="*/ 5858286 h 6858000"/>
              <a:gd name="connsiteX74" fmla="*/ 385285 w 5582678"/>
              <a:gd name="connsiteY74" fmla="*/ 5858286 h 6858000"/>
              <a:gd name="connsiteX75" fmla="*/ 396285 w 5582678"/>
              <a:gd name="connsiteY75" fmla="*/ 5869242 h 6858000"/>
              <a:gd name="connsiteX76" fmla="*/ 395591 w 5582678"/>
              <a:gd name="connsiteY76" fmla="*/ 5873125 h 6858000"/>
              <a:gd name="connsiteX77" fmla="*/ 320276 w 5582678"/>
              <a:gd name="connsiteY77" fmla="*/ 6075152 h 6858000"/>
              <a:gd name="connsiteX78" fmla="*/ 314905 w 5582678"/>
              <a:gd name="connsiteY78" fmla="*/ 6078888 h 6858000"/>
              <a:gd name="connsiteX79" fmla="*/ 309971 w 5582678"/>
              <a:gd name="connsiteY79" fmla="*/ 6075152 h 6858000"/>
              <a:gd name="connsiteX80" fmla="*/ 238821 w 5582678"/>
              <a:gd name="connsiteY80" fmla="*/ 5885545 h 6858000"/>
              <a:gd name="connsiteX81" fmla="*/ 241125 w 5582678"/>
              <a:gd name="connsiteY81" fmla="*/ 5866969 h 6858000"/>
              <a:gd name="connsiteX82" fmla="*/ 257679 w 5582678"/>
              <a:gd name="connsiteY82" fmla="*/ 5858286 h 6858000"/>
              <a:gd name="connsiteX83" fmla="*/ 766025 w 5582678"/>
              <a:gd name="connsiteY83" fmla="*/ 5651313 h 6858000"/>
              <a:gd name="connsiteX84" fmla="*/ 771835 w 5582678"/>
              <a:gd name="connsiteY84" fmla="*/ 5655380 h 6858000"/>
              <a:gd name="connsiteX85" fmla="*/ 999642 w 5582678"/>
              <a:gd name="connsiteY85" fmla="*/ 6265088 h 6858000"/>
              <a:gd name="connsiteX86" fmla="*/ 998328 w 5582678"/>
              <a:gd name="connsiteY86" fmla="*/ 6276079 h 6858000"/>
              <a:gd name="connsiteX87" fmla="*/ 989009 w 5582678"/>
              <a:gd name="connsiteY87" fmla="*/ 6281025 h 6858000"/>
              <a:gd name="connsiteX88" fmla="*/ 526596 w 5582678"/>
              <a:gd name="connsiteY88" fmla="*/ 6281025 h 6858000"/>
              <a:gd name="connsiteX89" fmla="*/ 760104 w 5582678"/>
              <a:gd name="connsiteY89" fmla="*/ 5655929 h 6858000"/>
              <a:gd name="connsiteX90" fmla="*/ 766025 w 5582678"/>
              <a:gd name="connsiteY90" fmla="*/ 5651313 h 6858000"/>
              <a:gd name="connsiteX91" fmla="*/ 0 w 5582678"/>
              <a:gd name="connsiteY91" fmla="*/ 5570745 h 6858000"/>
              <a:gd name="connsiteX92" fmla="*/ 66596 w 5582678"/>
              <a:gd name="connsiteY92" fmla="*/ 5570745 h 6858000"/>
              <a:gd name="connsiteX93" fmla="*/ 96195 w 5582678"/>
              <a:gd name="connsiteY93" fmla="*/ 5591519 h 6858000"/>
              <a:gd name="connsiteX94" fmla="*/ 287388 w 5582678"/>
              <a:gd name="connsiteY94" fmla="*/ 6103290 h 6858000"/>
              <a:gd name="connsiteX95" fmla="*/ 287388 w 5582678"/>
              <a:gd name="connsiteY95" fmla="*/ 6163085 h 6858000"/>
              <a:gd name="connsiteX96" fmla="*/ 252127 w 5582678"/>
              <a:gd name="connsiteY96" fmla="*/ 6257469 h 6858000"/>
              <a:gd name="connsiteX97" fmla="*/ 38344 w 5582678"/>
              <a:gd name="connsiteY97" fmla="*/ 5437356 h 6858000"/>
              <a:gd name="connsiteX98" fmla="*/ 72188 w 5582678"/>
              <a:gd name="connsiteY98" fmla="*/ 5527217 h 6858000"/>
              <a:gd name="connsiteX99" fmla="*/ 71091 w 5582678"/>
              <a:gd name="connsiteY99" fmla="*/ 5536010 h 6858000"/>
              <a:gd name="connsiteX100" fmla="*/ 63308 w 5582678"/>
              <a:gd name="connsiteY100" fmla="*/ 5540078 h 6858000"/>
              <a:gd name="connsiteX101" fmla="*/ 618 w 5582678"/>
              <a:gd name="connsiteY101" fmla="*/ 5540078 h 6858000"/>
              <a:gd name="connsiteX102" fmla="*/ 640061 w 5582678"/>
              <a:gd name="connsiteY102" fmla="*/ 5312661 h 6858000"/>
              <a:gd name="connsiteX103" fmla="*/ 640720 w 5582678"/>
              <a:gd name="connsiteY103" fmla="*/ 5312661 h 6858000"/>
              <a:gd name="connsiteX104" fmla="*/ 643899 w 5582678"/>
              <a:gd name="connsiteY104" fmla="*/ 5314090 h 6858000"/>
              <a:gd name="connsiteX105" fmla="*/ 741140 w 5582678"/>
              <a:gd name="connsiteY105" fmla="*/ 5574152 h 6858000"/>
              <a:gd name="connsiteX106" fmla="*/ 738838 w 5582678"/>
              <a:gd name="connsiteY106" fmla="*/ 5624934 h 6858000"/>
              <a:gd name="connsiteX107" fmla="*/ 669881 w 5582678"/>
              <a:gd name="connsiteY107" fmla="*/ 5809593 h 6858000"/>
              <a:gd name="connsiteX108" fmla="*/ 643899 w 5582678"/>
              <a:gd name="connsiteY108" fmla="*/ 5827729 h 6858000"/>
              <a:gd name="connsiteX109" fmla="*/ 461038 w 5582678"/>
              <a:gd name="connsiteY109" fmla="*/ 5827729 h 6858000"/>
              <a:gd name="connsiteX110" fmla="*/ 452048 w 5582678"/>
              <a:gd name="connsiteY110" fmla="*/ 5823003 h 6858000"/>
              <a:gd name="connsiteX111" fmla="*/ 450843 w 5582678"/>
              <a:gd name="connsiteY111" fmla="*/ 5812890 h 6858000"/>
              <a:gd name="connsiteX112" fmla="*/ 636554 w 5582678"/>
              <a:gd name="connsiteY112" fmla="*/ 5315628 h 6858000"/>
              <a:gd name="connsiteX113" fmla="*/ 640061 w 5582678"/>
              <a:gd name="connsiteY113" fmla="*/ 5312661 h 6858000"/>
              <a:gd name="connsiteX114" fmla="*/ 171504 w 5582678"/>
              <a:gd name="connsiteY114" fmla="*/ 5074691 h 6858000"/>
              <a:gd name="connsiteX115" fmla="*/ 397674 w 5582678"/>
              <a:gd name="connsiteY115" fmla="*/ 5074691 h 6858000"/>
              <a:gd name="connsiteX116" fmla="*/ 172936 w 5582678"/>
              <a:gd name="connsiteY116" fmla="*/ 5677473 h 6858000"/>
              <a:gd name="connsiteX117" fmla="*/ 164690 w 5582678"/>
              <a:gd name="connsiteY117" fmla="*/ 5680198 h 6858000"/>
              <a:gd name="connsiteX118" fmla="*/ 161973 w 5582678"/>
              <a:gd name="connsiteY118" fmla="*/ 5677473 h 6858000"/>
              <a:gd name="connsiteX119" fmla="*/ 54500 w 5582678"/>
              <a:gd name="connsiteY119" fmla="*/ 5393355 h 6858000"/>
              <a:gd name="connsiteX120" fmla="*/ 429686 w 5582678"/>
              <a:gd name="connsiteY120" fmla="*/ 5074251 h 6858000"/>
              <a:gd name="connsiteX121" fmla="*/ 535696 w 5582678"/>
              <a:gd name="connsiteY121" fmla="*/ 5074251 h 6858000"/>
              <a:gd name="connsiteX122" fmla="*/ 560911 w 5582678"/>
              <a:gd name="connsiteY122" fmla="*/ 5091839 h 6858000"/>
              <a:gd name="connsiteX123" fmla="*/ 615725 w 5582678"/>
              <a:gd name="connsiteY123" fmla="*/ 5239566 h 6858000"/>
              <a:gd name="connsiteX124" fmla="*/ 613971 w 5582678"/>
              <a:gd name="connsiteY124" fmla="*/ 5288699 h 6858000"/>
              <a:gd name="connsiteX125" fmla="*/ 420258 w 5582678"/>
              <a:gd name="connsiteY125" fmla="*/ 5806955 h 6858000"/>
              <a:gd name="connsiteX126" fmla="*/ 390658 w 5582678"/>
              <a:gd name="connsiteY126" fmla="*/ 5827619 h 6858000"/>
              <a:gd name="connsiteX127" fmla="*/ 238275 w 5582678"/>
              <a:gd name="connsiteY127" fmla="*/ 5827619 h 6858000"/>
              <a:gd name="connsiteX128" fmla="*/ 209770 w 5582678"/>
              <a:gd name="connsiteY128" fmla="*/ 5807835 h 6858000"/>
              <a:gd name="connsiteX129" fmla="*/ 186968 w 5582678"/>
              <a:gd name="connsiteY129" fmla="*/ 5746722 h 6858000"/>
              <a:gd name="connsiteX130" fmla="*/ 186968 w 5582678"/>
              <a:gd name="connsiteY130" fmla="*/ 5725398 h 6858000"/>
              <a:gd name="connsiteX131" fmla="*/ 345810 w 5582678"/>
              <a:gd name="connsiteY131" fmla="*/ 4599962 h 6858000"/>
              <a:gd name="connsiteX132" fmla="*/ 358098 w 5582678"/>
              <a:gd name="connsiteY132" fmla="*/ 4599962 h 6858000"/>
              <a:gd name="connsiteX133" fmla="*/ 383970 w 5582678"/>
              <a:gd name="connsiteY133" fmla="*/ 4617879 h 6858000"/>
              <a:gd name="connsiteX134" fmla="*/ 536135 w 5582678"/>
              <a:gd name="connsiteY134" fmla="*/ 5025339 h 6858000"/>
              <a:gd name="connsiteX135" fmla="*/ 528284 w 5582678"/>
              <a:gd name="connsiteY135" fmla="*/ 5043104 h 6858000"/>
              <a:gd name="connsiteX136" fmla="*/ 523198 w 5582678"/>
              <a:gd name="connsiteY136" fmla="*/ 5044024 h 6858000"/>
              <a:gd name="connsiteX137" fmla="*/ 182764 w 5582678"/>
              <a:gd name="connsiteY137" fmla="*/ 5044024 h 6858000"/>
              <a:gd name="connsiteX138" fmla="*/ 2034774 w 5582678"/>
              <a:gd name="connsiteY138" fmla="*/ 0 h 6858000"/>
              <a:gd name="connsiteX139" fmla="*/ 5582678 w 5582678"/>
              <a:gd name="connsiteY139" fmla="*/ 0 h 6858000"/>
              <a:gd name="connsiteX140" fmla="*/ 5582678 w 5582678"/>
              <a:gd name="connsiteY140" fmla="*/ 6858000 h 6858000"/>
              <a:gd name="connsiteX141" fmla="*/ 1254257 w 5582678"/>
              <a:gd name="connsiteY141" fmla="*/ 6858000 h 6858000"/>
              <a:gd name="connsiteX142" fmla="*/ 585029 w 5582678"/>
              <a:gd name="connsiteY142" fmla="*/ 5066777 h 6858000"/>
              <a:gd name="connsiteX143" fmla="*/ 582398 w 5582678"/>
              <a:gd name="connsiteY143" fmla="*/ 5061831 h 6858000"/>
              <a:gd name="connsiteX144" fmla="*/ 377516 w 5582678"/>
              <a:gd name="connsiteY144" fmla="*/ 45136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582678" h="6858000">
                <a:moveTo>
                  <a:pt x="506206" y="6559664"/>
                </a:moveTo>
                <a:lnTo>
                  <a:pt x="897139" y="6559664"/>
                </a:lnTo>
                <a:cubicBezTo>
                  <a:pt x="903190" y="6559909"/>
                  <a:pt x="907896" y="6565026"/>
                  <a:pt x="907651" y="6571092"/>
                </a:cubicBezTo>
                <a:cubicBezTo>
                  <a:pt x="907610" y="6572102"/>
                  <a:pt x="907430" y="6573102"/>
                  <a:pt x="907117" y="6574063"/>
                </a:cubicBezTo>
                <a:lnTo>
                  <a:pt x="801044" y="6858000"/>
                </a:lnTo>
                <a:lnTo>
                  <a:pt x="602557" y="6858000"/>
                </a:lnTo>
                <a:lnTo>
                  <a:pt x="496340" y="6574063"/>
                </a:lnTo>
                <a:cubicBezTo>
                  <a:pt x="495023" y="6570776"/>
                  <a:pt x="495479" y="6567042"/>
                  <a:pt x="497545" y="6564170"/>
                </a:cubicBezTo>
                <a:cubicBezTo>
                  <a:pt x="499570" y="6561391"/>
                  <a:pt x="502774" y="6559723"/>
                  <a:pt x="506206" y="6559664"/>
                </a:cubicBezTo>
                <a:close/>
                <a:moveTo>
                  <a:pt x="441681" y="6519590"/>
                </a:moveTo>
                <a:cubicBezTo>
                  <a:pt x="442878" y="6520036"/>
                  <a:pt x="443822" y="6520982"/>
                  <a:pt x="444266" y="6522182"/>
                </a:cubicBezTo>
                <a:lnTo>
                  <a:pt x="569727" y="6858000"/>
                </a:lnTo>
                <a:lnTo>
                  <a:pt x="472608" y="6858000"/>
                </a:lnTo>
                <a:lnTo>
                  <a:pt x="392333" y="6639352"/>
                </a:lnTo>
                <a:lnTo>
                  <a:pt x="436044" y="6522182"/>
                </a:lnTo>
                <a:cubicBezTo>
                  <a:pt x="436886" y="6519905"/>
                  <a:pt x="439410" y="6518744"/>
                  <a:pt x="441681" y="6519590"/>
                </a:cubicBezTo>
                <a:close/>
                <a:moveTo>
                  <a:pt x="1030258" y="6353050"/>
                </a:moveTo>
                <a:cubicBezTo>
                  <a:pt x="1032102" y="6353777"/>
                  <a:pt x="1033560" y="6355240"/>
                  <a:pt x="1034286" y="6357088"/>
                </a:cubicBezTo>
                <a:lnTo>
                  <a:pt x="1221381" y="6858000"/>
                </a:lnTo>
                <a:lnTo>
                  <a:pt x="833925" y="6858000"/>
                </a:lnTo>
                <a:lnTo>
                  <a:pt x="1021021" y="6357088"/>
                </a:lnTo>
                <a:cubicBezTo>
                  <a:pt x="1022459" y="6353414"/>
                  <a:pt x="1026595" y="6351606"/>
                  <a:pt x="1030258" y="6353050"/>
                </a:cubicBezTo>
                <a:close/>
                <a:moveTo>
                  <a:pt x="415763" y="6311692"/>
                </a:moveTo>
                <a:lnTo>
                  <a:pt x="464657" y="6311692"/>
                </a:lnTo>
                <a:cubicBezTo>
                  <a:pt x="468561" y="6311794"/>
                  <a:pt x="472183" y="6313753"/>
                  <a:pt x="474413" y="6316968"/>
                </a:cubicBezTo>
                <a:cubicBezTo>
                  <a:pt x="476670" y="6320171"/>
                  <a:pt x="477204" y="6324284"/>
                  <a:pt x="475839" y="6327960"/>
                </a:cubicBezTo>
                <a:lnTo>
                  <a:pt x="443936" y="6413475"/>
                </a:lnTo>
                <a:cubicBezTo>
                  <a:pt x="443242" y="6414915"/>
                  <a:pt x="441805" y="6415848"/>
                  <a:pt x="440210" y="6415893"/>
                </a:cubicBezTo>
                <a:cubicBezTo>
                  <a:pt x="438348" y="6415951"/>
                  <a:pt x="436663" y="6414795"/>
                  <a:pt x="436044" y="6413035"/>
                </a:cubicBezTo>
                <a:lnTo>
                  <a:pt x="404142" y="6327960"/>
                </a:lnTo>
                <a:cubicBezTo>
                  <a:pt x="402834" y="6324278"/>
                  <a:pt x="403363" y="6320191"/>
                  <a:pt x="405567" y="6316968"/>
                </a:cubicBezTo>
                <a:cubicBezTo>
                  <a:pt x="407886" y="6313628"/>
                  <a:pt x="411703" y="6311653"/>
                  <a:pt x="415763" y="6311692"/>
                </a:cubicBezTo>
                <a:close/>
                <a:moveTo>
                  <a:pt x="283550" y="6311582"/>
                </a:moveTo>
                <a:lnTo>
                  <a:pt x="346258" y="6311582"/>
                </a:lnTo>
                <a:cubicBezTo>
                  <a:pt x="357633" y="6311627"/>
                  <a:pt x="367798" y="6318713"/>
                  <a:pt x="371802" y="6329389"/>
                </a:cubicBezTo>
                <a:lnTo>
                  <a:pt x="412802" y="6439304"/>
                </a:lnTo>
                <a:cubicBezTo>
                  <a:pt x="419931" y="6458255"/>
                  <a:pt x="419931" y="6479160"/>
                  <a:pt x="412802" y="6498109"/>
                </a:cubicBezTo>
                <a:lnTo>
                  <a:pt x="376208" y="6595433"/>
                </a:lnTo>
                <a:lnTo>
                  <a:pt x="273192" y="6314845"/>
                </a:lnTo>
                <a:close/>
                <a:moveTo>
                  <a:pt x="515086" y="6310812"/>
                </a:moveTo>
                <a:lnTo>
                  <a:pt x="989009" y="6310812"/>
                </a:lnTo>
                <a:cubicBezTo>
                  <a:pt x="995043" y="6310323"/>
                  <a:pt x="1000331" y="6314832"/>
                  <a:pt x="1000820" y="6320884"/>
                </a:cubicBezTo>
                <a:cubicBezTo>
                  <a:pt x="1000963" y="6322662"/>
                  <a:pt x="1000671" y="6324450"/>
                  <a:pt x="999971" y="6326091"/>
                </a:cubicBezTo>
                <a:lnTo>
                  <a:pt x="999313" y="6326091"/>
                </a:lnTo>
                <a:lnTo>
                  <a:pt x="930906" y="6509102"/>
                </a:lnTo>
                <a:cubicBezTo>
                  <a:pt x="926473" y="6520804"/>
                  <a:pt x="915325" y="6528575"/>
                  <a:pt x="902841" y="6528667"/>
                </a:cubicBezTo>
                <a:lnTo>
                  <a:pt x="500067" y="6528667"/>
                </a:lnTo>
                <a:cubicBezTo>
                  <a:pt x="487572" y="6528607"/>
                  <a:pt x="476409" y="6520824"/>
                  <a:pt x="472001" y="6509102"/>
                </a:cubicBezTo>
                <a:lnTo>
                  <a:pt x="467506" y="6497121"/>
                </a:lnTo>
                <a:cubicBezTo>
                  <a:pt x="460378" y="6478171"/>
                  <a:pt x="460378" y="6457267"/>
                  <a:pt x="467506" y="6438317"/>
                </a:cubicBezTo>
                <a:close/>
                <a:moveTo>
                  <a:pt x="314905" y="6187156"/>
                </a:moveTo>
                <a:cubicBezTo>
                  <a:pt x="317291" y="6187178"/>
                  <a:pt x="319420" y="6188661"/>
                  <a:pt x="320277" y="6190893"/>
                </a:cubicBezTo>
                <a:lnTo>
                  <a:pt x="350205" y="6271133"/>
                </a:lnTo>
                <a:cubicBezTo>
                  <a:pt x="351047" y="6273250"/>
                  <a:pt x="350757" y="6275652"/>
                  <a:pt x="349438" y="6277507"/>
                </a:cubicBezTo>
                <a:lnTo>
                  <a:pt x="349438" y="6277508"/>
                </a:lnTo>
                <a:cubicBezTo>
                  <a:pt x="348139" y="6279378"/>
                  <a:pt x="346008" y="6280486"/>
                  <a:pt x="343737" y="6280475"/>
                </a:cubicBezTo>
                <a:lnTo>
                  <a:pt x="286072" y="6280475"/>
                </a:lnTo>
                <a:cubicBezTo>
                  <a:pt x="283800" y="6280486"/>
                  <a:pt x="281669" y="6279377"/>
                  <a:pt x="280372" y="6277508"/>
                </a:cubicBezTo>
                <a:cubicBezTo>
                  <a:pt x="279031" y="6275660"/>
                  <a:pt x="278740" y="6273247"/>
                  <a:pt x="279604" y="6271133"/>
                </a:cubicBezTo>
                <a:lnTo>
                  <a:pt x="309532" y="6190893"/>
                </a:lnTo>
                <a:cubicBezTo>
                  <a:pt x="310363" y="6188640"/>
                  <a:pt x="312508" y="6187146"/>
                  <a:pt x="314905" y="6187156"/>
                </a:cubicBezTo>
                <a:close/>
                <a:moveTo>
                  <a:pt x="456216" y="5858726"/>
                </a:moveTo>
                <a:lnTo>
                  <a:pt x="627893" y="5858726"/>
                </a:lnTo>
                <a:cubicBezTo>
                  <a:pt x="633357" y="5858694"/>
                  <a:pt x="638485" y="5861368"/>
                  <a:pt x="641597" y="5865870"/>
                </a:cubicBezTo>
                <a:cubicBezTo>
                  <a:pt x="644753" y="5870320"/>
                  <a:pt x="645455" y="5876067"/>
                  <a:pt x="643460" y="5881149"/>
                </a:cubicBezTo>
                <a:lnTo>
                  <a:pt x="500943" y="6263988"/>
                </a:lnTo>
                <a:cubicBezTo>
                  <a:pt x="497162" y="6274130"/>
                  <a:pt x="487516" y="6280871"/>
                  <a:pt x="476715" y="6280915"/>
                </a:cubicBezTo>
                <a:lnTo>
                  <a:pt x="404361" y="6280915"/>
                </a:lnTo>
                <a:cubicBezTo>
                  <a:pt x="393449" y="6280802"/>
                  <a:pt x="383770" y="6273864"/>
                  <a:pt x="380134" y="6263548"/>
                </a:cubicBezTo>
                <a:lnTo>
                  <a:pt x="342860" y="6163085"/>
                </a:lnTo>
                <a:cubicBezTo>
                  <a:pt x="335624" y="6143814"/>
                  <a:pt x="335624" y="6122562"/>
                  <a:pt x="342860" y="6103290"/>
                </a:cubicBezTo>
                <a:lnTo>
                  <a:pt x="426506" y="5879280"/>
                </a:lnTo>
                <a:cubicBezTo>
                  <a:pt x="431194" y="5866910"/>
                  <a:pt x="443016" y="5858730"/>
                  <a:pt x="456216" y="5858726"/>
                </a:cubicBezTo>
                <a:close/>
                <a:moveTo>
                  <a:pt x="257679" y="5858286"/>
                </a:moveTo>
                <a:lnTo>
                  <a:pt x="385285" y="5858286"/>
                </a:lnTo>
                <a:cubicBezTo>
                  <a:pt x="391341" y="5858267"/>
                  <a:pt x="396265" y="5863171"/>
                  <a:pt x="396285" y="5869242"/>
                </a:cubicBezTo>
                <a:cubicBezTo>
                  <a:pt x="396289" y="5870568"/>
                  <a:pt x="396054" y="5871883"/>
                  <a:pt x="395591" y="5873125"/>
                </a:cubicBezTo>
                <a:lnTo>
                  <a:pt x="320276" y="6075152"/>
                </a:lnTo>
                <a:cubicBezTo>
                  <a:pt x="319475" y="6077426"/>
                  <a:pt x="317311" y="6078932"/>
                  <a:pt x="314905" y="6078888"/>
                </a:cubicBezTo>
                <a:cubicBezTo>
                  <a:pt x="312650" y="6078781"/>
                  <a:pt x="310692" y="6077297"/>
                  <a:pt x="309971" y="6075152"/>
                </a:cubicBezTo>
                <a:lnTo>
                  <a:pt x="238821" y="5885545"/>
                </a:lnTo>
                <a:cubicBezTo>
                  <a:pt x="236532" y="5879347"/>
                  <a:pt x="237392" y="5872419"/>
                  <a:pt x="241125" y="5866969"/>
                </a:cubicBezTo>
                <a:cubicBezTo>
                  <a:pt x="244867" y="5861503"/>
                  <a:pt x="251065" y="5858252"/>
                  <a:pt x="257679" y="5858286"/>
                </a:cubicBezTo>
                <a:close/>
                <a:moveTo>
                  <a:pt x="766025" y="5651313"/>
                </a:moveTo>
                <a:cubicBezTo>
                  <a:pt x="768636" y="5651265"/>
                  <a:pt x="770980" y="5652907"/>
                  <a:pt x="771835" y="5655380"/>
                </a:cubicBezTo>
                <a:lnTo>
                  <a:pt x="999642" y="6265088"/>
                </a:lnTo>
                <a:cubicBezTo>
                  <a:pt x="1001210" y="6268721"/>
                  <a:pt x="1000709" y="6272920"/>
                  <a:pt x="998328" y="6276079"/>
                </a:cubicBezTo>
                <a:cubicBezTo>
                  <a:pt x="996268" y="6279215"/>
                  <a:pt x="992753" y="6281080"/>
                  <a:pt x="989009" y="6281025"/>
                </a:cubicBezTo>
                <a:lnTo>
                  <a:pt x="526596" y="6281025"/>
                </a:lnTo>
                <a:lnTo>
                  <a:pt x="760104" y="5655929"/>
                </a:lnTo>
                <a:cubicBezTo>
                  <a:pt x="760768" y="5653199"/>
                  <a:pt x="763221" y="5651284"/>
                  <a:pt x="766025" y="5651313"/>
                </a:cubicBezTo>
                <a:close/>
                <a:moveTo>
                  <a:pt x="0" y="5570745"/>
                </a:moveTo>
                <a:lnTo>
                  <a:pt x="66596" y="5570745"/>
                </a:lnTo>
                <a:cubicBezTo>
                  <a:pt x="79809" y="5570829"/>
                  <a:pt x="91594" y="5579099"/>
                  <a:pt x="96195" y="5591519"/>
                </a:cubicBezTo>
                <a:lnTo>
                  <a:pt x="287388" y="6103290"/>
                </a:lnTo>
                <a:cubicBezTo>
                  <a:pt x="294623" y="6122562"/>
                  <a:pt x="294623" y="6143814"/>
                  <a:pt x="287388" y="6163085"/>
                </a:cubicBezTo>
                <a:lnTo>
                  <a:pt x="252127" y="6257469"/>
                </a:lnTo>
                <a:close/>
                <a:moveTo>
                  <a:pt x="38344" y="5437356"/>
                </a:moveTo>
                <a:lnTo>
                  <a:pt x="72188" y="5527217"/>
                </a:lnTo>
                <a:cubicBezTo>
                  <a:pt x="73320" y="5530148"/>
                  <a:pt x="72907" y="5533451"/>
                  <a:pt x="71091" y="5536010"/>
                </a:cubicBezTo>
                <a:cubicBezTo>
                  <a:pt x="69322" y="5538569"/>
                  <a:pt x="66412" y="5540090"/>
                  <a:pt x="63308" y="5540078"/>
                </a:cubicBezTo>
                <a:lnTo>
                  <a:pt x="618" y="5540078"/>
                </a:lnTo>
                <a:close/>
                <a:moveTo>
                  <a:pt x="640061" y="5312661"/>
                </a:moveTo>
                <a:lnTo>
                  <a:pt x="640720" y="5312661"/>
                </a:lnTo>
                <a:cubicBezTo>
                  <a:pt x="641928" y="5312690"/>
                  <a:pt x="643074" y="5313204"/>
                  <a:pt x="643899" y="5314090"/>
                </a:cubicBezTo>
                <a:lnTo>
                  <a:pt x="741140" y="5574152"/>
                </a:lnTo>
                <a:cubicBezTo>
                  <a:pt x="745765" y="5590895"/>
                  <a:pt x="744958" y="5608681"/>
                  <a:pt x="738838" y="5624934"/>
                </a:cubicBezTo>
                <a:lnTo>
                  <a:pt x="669881" y="5809593"/>
                </a:lnTo>
                <a:cubicBezTo>
                  <a:pt x="665823" y="5820466"/>
                  <a:pt x="655479" y="5827689"/>
                  <a:pt x="643899" y="5827729"/>
                </a:cubicBezTo>
                <a:lnTo>
                  <a:pt x="461038" y="5827729"/>
                </a:lnTo>
                <a:cubicBezTo>
                  <a:pt x="457451" y="5827724"/>
                  <a:pt x="454094" y="5825958"/>
                  <a:pt x="452048" y="5823003"/>
                </a:cubicBezTo>
                <a:cubicBezTo>
                  <a:pt x="450020" y="5820033"/>
                  <a:pt x="449570" y="5816257"/>
                  <a:pt x="450843" y="5812890"/>
                </a:cubicBezTo>
                <a:lnTo>
                  <a:pt x="636554" y="5315628"/>
                </a:lnTo>
                <a:cubicBezTo>
                  <a:pt x="637072" y="5314056"/>
                  <a:pt x="638429" y="5312909"/>
                  <a:pt x="640061" y="5312661"/>
                </a:cubicBezTo>
                <a:close/>
                <a:moveTo>
                  <a:pt x="171504" y="5074691"/>
                </a:moveTo>
                <a:lnTo>
                  <a:pt x="397674" y="5074691"/>
                </a:lnTo>
                <a:lnTo>
                  <a:pt x="172936" y="5677473"/>
                </a:lnTo>
                <a:cubicBezTo>
                  <a:pt x="171410" y="5680508"/>
                  <a:pt x="167717" y="5681729"/>
                  <a:pt x="164690" y="5680198"/>
                </a:cubicBezTo>
                <a:cubicBezTo>
                  <a:pt x="163516" y="5679604"/>
                  <a:pt x="162564" y="5678649"/>
                  <a:pt x="161973" y="5677473"/>
                </a:cubicBezTo>
                <a:lnTo>
                  <a:pt x="54500" y="5393355"/>
                </a:lnTo>
                <a:close/>
                <a:moveTo>
                  <a:pt x="429686" y="5074251"/>
                </a:moveTo>
                <a:lnTo>
                  <a:pt x="535696" y="5074251"/>
                </a:lnTo>
                <a:cubicBezTo>
                  <a:pt x="546914" y="5074336"/>
                  <a:pt x="556929" y="5081322"/>
                  <a:pt x="560911" y="5091839"/>
                </a:cubicBezTo>
                <a:lnTo>
                  <a:pt x="615725" y="5239566"/>
                </a:lnTo>
                <a:cubicBezTo>
                  <a:pt x="620357" y="5255716"/>
                  <a:pt x="619743" y="5272923"/>
                  <a:pt x="613971" y="5288699"/>
                </a:cubicBezTo>
                <a:lnTo>
                  <a:pt x="420258" y="5806955"/>
                </a:lnTo>
                <a:cubicBezTo>
                  <a:pt x="415646" y="5819351"/>
                  <a:pt x="403852" y="5827584"/>
                  <a:pt x="390658" y="5827619"/>
                </a:cubicBezTo>
                <a:lnTo>
                  <a:pt x="238275" y="5827619"/>
                </a:lnTo>
                <a:cubicBezTo>
                  <a:pt x="225603" y="5827582"/>
                  <a:pt x="214266" y="5819714"/>
                  <a:pt x="209770" y="5807835"/>
                </a:cubicBezTo>
                <a:lnTo>
                  <a:pt x="186968" y="5746722"/>
                </a:lnTo>
                <a:cubicBezTo>
                  <a:pt x="184444" y="5739839"/>
                  <a:pt x="184444" y="5732279"/>
                  <a:pt x="186968" y="5725398"/>
                </a:cubicBezTo>
                <a:close/>
                <a:moveTo>
                  <a:pt x="345810" y="4599962"/>
                </a:moveTo>
                <a:lnTo>
                  <a:pt x="358098" y="4599962"/>
                </a:lnTo>
                <a:cubicBezTo>
                  <a:pt x="369572" y="4600045"/>
                  <a:pt x="379830" y="4607149"/>
                  <a:pt x="383970" y="4617879"/>
                </a:cubicBezTo>
                <a:lnTo>
                  <a:pt x="536135" y="5025339"/>
                </a:lnTo>
                <a:cubicBezTo>
                  <a:pt x="538859" y="5032418"/>
                  <a:pt x="535345" y="5040372"/>
                  <a:pt x="528284" y="5043104"/>
                </a:cubicBezTo>
                <a:cubicBezTo>
                  <a:pt x="526663" y="5043732"/>
                  <a:pt x="524937" y="5044044"/>
                  <a:pt x="523198" y="5044024"/>
                </a:cubicBezTo>
                <a:lnTo>
                  <a:pt x="182764" y="5044024"/>
                </a:lnTo>
                <a:close/>
                <a:moveTo>
                  <a:pt x="2034774" y="0"/>
                </a:moveTo>
                <a:lnTo>
                  <a:pt x="5582678" y="0"/>
                </a:lnTo>
                <a:lnTo>
                  <a:pt x="5582678" y="6858000"/>
                </a:lnTo>
                <a:lnTo>
                  <a:pt x="1254257" y="6858000"/>
                </a:lnTo>
                <a:lnTo>
                  <a:pt x="585029" y="5066777"/>
                </a:lnTo>
                <a:lnTo>
                  <a:pt x="582398" y="5061831"/>
                </a:lnTo>
                <a:lnTo>
                  <a:pt x="377516" y="4513610"/>
                </a:lnTo>
                <a:close/>
              </a:path>
            </a:pathLst>
          </a:custGeom>
          <a:noFill/>
        </p:spPr>
        <p:txBody>
          <a:bodyPr wrap="square" anchor="ctr">
            <a:noAutofit/>
          </a:bodyPr>
          <a:lstStyle>
            <a:lvl1pPr marL="0" indent="0" algn="ctr">
              <a:buNone/>
              <a:defRPr/>
            </a:lvl1pPr>
          </a:lstStyle>
          <a:p>
            <a:r>
              <a:rPr lang="en-US" dirty="0"/>
              <a:t>Click to add image</a:t>
            </a:r>
          </a:p>
        </p:txBody>
      </p:sp>
      <p:sp>
        <p:nvSpPr>
          <p:cNvPr id="5" name="Text Placeholder 40">
            <a:extLst>
              <a:ext uri="{FF2B5EF4-FFF2-40B4-BE49-F238E27FC236}">
                <a16:creationId xmlns:a16="http://schemas.microsoft.com/office/drawing/2014/main" xmlns="" id="{D0BD704A-122D-3C4C-997C-88E696AE3A04}"/>
              </a:ext>
            </a:extLst>
          </p:cNvPr>
          <p:cNvSpPr>
            <a:spLocks noGrp="1"/>
          </p:cNvSpPr>
          <p:nvPr>
            <p:ph type="body" sz="quarter" idx="11" hasCustomPrompt="1"/>
          </p:nvPr>
        </p:nvSpPr>
        <p:spPr>
          <a:xfrm>
            <a:off x="419099" y="1694232"/>
            <a:ext cx="5676901" cy="1579880"/>
          </a:xfrm>
          <a:prstGeom prst="rect">
            <a:avLst/>
          </a:prstGeom>
        </p:spPr>
        <p:txBody>
          <a:bodyPr lIns="0" tIns="0" rIns="0" bIns="0" anchor="b"/>
          <a:lstStyle>
            <a:lvl1pPr marL="0" indent="0">
              <a:buNone/>
              <a:defRPr sz="4800">
                <a:solidFill>
                  <a:schemeClr val="tx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7" name="Text Placeholder 40">
            <a:extLst>
              <a:ext uri="{FF2B5EF4-FFF2-40B4-BE49-F238E27FC236}">
                <a16:creationId xmlns:a16="http://schemas.microsoft.com/office/drawing/2014/main" xmlns="" id="{6A18684F-7B52-9444-A5EC-27961FD86E55}"/>
              </a:ext>
            </a:extLst>
          </p:cNvPr>
          <p:cNvSpPr>
            <a:spLocks noGrp="1"/>
          </p:cNvSpPr>
          <p:nvPr>
            <p:ph type="body" sz="quarter" idx="12" hasCustomPrompt="1"/>
          </p:nvPr>
        </p:nvSpPr>
        <p:spPr>
          <a:xfrm>
            <a:off x="419100" y="3456991"/>
            <a:ext cx="5676901" cy="300621"/>
          </a:xfrm>
          <a:prstGeom prst="rect">
            <a:avLst/>
          </a:prstGeom>
        </p:spPr>
        <p:txBody>
          <a:bodyPr lIns="0" tIns="0" rIns="0" bIns="0" anchor="t"/>
          <a:lstStyle>
            <a:lvl1pPr marL="0" indent="0">
              <a:buNone/>
              <a:defRPr sz="2000">
                <a:solidFill>
                  <a:srgbClr val="9FA1A4"/>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subtitle</a:t>
            </a:r>
          </a:p>
        </p:txBody>
      </p:sp>
      <p:pic>
        <p:nvPicPr>
          <p:cNvPr id="6" name="Picture 5">
            <a:extLst>
              <a:ext uri="{FF2B5EF4-FFF2-40B4-BE49-F238E27FC236}">
                <a16:creationId xmlns:a16="http://schemas.microsoft.com/office/drawing/2014/main" xmlns="" id="{FAF02967-C3BE-6649-B4B3-F550992E2C8F}"/>
              </a:ext>
            </a:extLst>
          </p:cNvPr>
          <p:cNvPicPr/>
          <p:nvPr/>
        </p:nvPicPr>
        <p:blipFill>
          <a:blip r:embed="rId3"/>
          <a:stretch>
            <a:fillRect/>
          </a:stretch>
        </p:blipFill>
        <p:spPr>
          <a:xfrm>
            <a:off x="419100" y="6125004"/>
            <a:ext cx="941688" cy="313896"/>
          </a:xfrm>
          <a:prstGeom prst="rect">
            <a:avLst/>
          </a:prstGeom>
        </p:spPr>
      </p:pic>
    </p:spTree>
    <p:extLst>
      <p:ext uri="{BB962C8B-B14F-4D97-AF65-F5344CB8AC3E}">
        <p14:creationId xmlns:p14="http://schemas.microsoft.com/office/powerpoint/2010/main" val="1068746140"/>
      </p:ext>
    </p:extLst>
  </p:cSld>
  <p:clrMapOvr>
    <a:masterClrMapping/>
  </p:clrMapOvr>
  <p:extLst mod="1">
    <p:ext uri="{DCECCB84-F9BA-43D5-87BE-67443E8EF086}">
      <p15:sldGuideLst xmlns:p15="http://schemas.microsoft.com/office/powerpoint/2012/main" xmlns=""/>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yle Reference | General">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64A426-77DE-3A43-A568-B64C6B3E8559}"/>
              </a:ext>
            </a:extLst>
          </p:cNvPr>
          <p:cNvPicPr>
            <a:picLocks noChangeAspect="1"/>
          </p:cNvPicPr>
          <p:nvPr/>
        </p:nvPicPr>
        <p:blipFill>
          <a:blip r:embed="rId2"/>
          <a:stretch>
            <a:fillRect/>
          </a:stretch>
        </p:blipFill>
        <p:spPr>
          <a:xfrm>
            <a:off x="493604" y="2800820"/>
            <a:ext cx="1879600" cy="266700"/>
          </a:xfrm>
          <a:prstGeom prst="rect">
            <a:avLst/>
          </a:prstGeom>
        </p:spPr>
      </p:pic>
      <p:sp>
        <p:nvSpPr>
          <p:cNvPr id="14" name="Content Placeholder 2">
            <a:extLst>
              <a:ext uri="{FF2B5EF4-FFF2-40B4-BE49-F238E27FC236}">
                <a16:creationId xmlns:a16="http://schemas.microsoft.com/office/drawing/2014/main" xmlns="" id="{A8E2CADF-EC33-524C-8613-4A7F6EF9E5B8}"/>
              </a:ext>
            </a:extLst>
          </p:cNvPr>
          <p:cNvSpPr txBox="1">
            <a:spLocks/>
          </p:cNvSpPr>
          <p:nvPr/>
        </p:nvSpPr>
        <p:spPr>
          <a:xfrm>
            <a:off x="419100" y="1465614"/>
            <a:ext cx="3543299" cy="2456906"/>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Helpful tips </a:t>
            </a:r>
            <a:r>
              <a:rPr lang="en-US" sz="1300" dirty="0">
                <a:solidFill>
                  <a:srgbClr val="000000"/>
                </a:solidFill>
              </a:rPr>
              <a:t>are placed in the “Notes” section of each slide. Click “Notes” at bottom of the screen to open notes window. Review these as you begin building a presentation to ensure visually consistency.</a:t>
            </a:r>
          </a:p>
          <a:p>
            <a:pPr marL="0" lvl="0" indent="0">
              <a:lnSpc>
                <a:spcPct val="120000"/>
              </a:lnSpc>
              <a:spcAft>
                <a:spcPts val="0"/>
              </a:spcAft>
              <a:buNone/>
            </a:pPr>
            <a:endParaRPr lang="en-US" sz="1300" dirty="0">
              <a:solidFill>
                <a:srgbClr val="000000"/>
              </a:solidFill>
            </a:endParaRPr>
          </a:p>
          <a:p>
            <a:pPr marL="0" lvl="0" indent="0">
              <a:lnSpc>
                <a:spcPct val="120000"/>
              </a:lnSpc>
              <a:spcAft>
                <a:spcPts val="0"/>
              </a:spcAft>
              <a:buNone/>
            </a:pPr>
            <a:endParaRPr lang="en-US" sz="1300" dirty="0">
              <a:solidFill>
                <a:srgbClr val="000000"/>
              </a:solidFill>
            </a:endParaRPr>
          </a:p>
          <a:p>
            <a:pPr marL="0" lvl="0" indent="0">
              <a:lnSpc>
                <a:spcPct val="120000"/>
              </a:lnSpc>
              <a:spcAft>
                <a:spcPts val="0"/>
              </a:spcAft>
              <a:buNone/>
            </a:pPr>
            <a:endParaRPr lang="en-US" sz="1300" dirty="0">
              <a:solidFill>
                <a:srgbClr val="000000"/>
              </a:solidFill>
            </a:endParaRPr>
          </a:p>
          <a:p>
            <a:pPr marL="0" lvl="0" indent="0">
              <a:lnSpc>
                <a:spcPct val="120000"/>
              </a:lnSpc>
              <a:spcAft>
                <a:spcPts val="0"/>
              </a:spcAft>
              <a:buNone/>
            </a:pPr>
            <a:r>
              <a:rPr lang="en-US" sz="1300" b="1" dirty="0">
                <a:solidFill>
                  <a:srgbClr val="000000"/>
                </a:solidFill>
              </a:rPr>
              <a:t>Utilize </a:t>
            </a:r>
            <a:r>
              <a:rPr lang="en-US" sz="1300" dirty="0">
                <a:solidFill>
                  <a:srgbClr val="000000"/>
                </a:solidFill>
              </a:rPr>
              <a:t>theme colors. The primary colors are Red, Blue and Gray, which are marked below.</a:t>
            </a:r>
          </a:p>
        </p:txBody>
      </p:sp>
      <p:sp>
        <p:nvSpPr>
          <p:cNvPr id="15" name="Content Placeholder 2">
            <a:extLst>
              <a:ext uri="{FF2B5EF4-FFF2-40B4-BE49-F238E27FC236}">
                <a16:creationId xmlns:a16="http://schemas.microsoft.com/office/drawing/2014/main" xmlns="" id="{F8C9D9B4-3FB5-184A-A8EE-4DBDCEA678D1}"/>
              </a:ext>
            </a:extLst>
          </p:cNvPr>
          <p:cNvSpPr txBox="1">
            <a:spLocks/>
          </p:cNvSpPr>
          <p:nvPr/>
        </p:nvSpPr>
        <p:spPr>
          <a:xfrm>
            <a:off x="8229602" y="1465614"/>
            <a:ext cx="3539065" cy="1963386"/>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If desired </a:t>
            </a:r>
            <a:r>
              <a:rPr lang="en-US" sz="1300" dirty="0">
                <a:solidFill>
                  <a:srgbClr val="000000"/>
                </a:solidFill>
              </a:rPr>
              <a:t>copy and paste the premade text table layout below into layouts and use as a text box.</a:t>
            </a:r>
          </a:p>
          <a:p>
            <a:pPr marL="0" lvl="0" indent="0">
              <a:lnSpc>
                <a:spcPct val="120000"/>
              </a:lnSpc>
              <a:spcAft>
                <a:spcPts val="0"/>
              </a:spcAft>
              <a:buNone/>
            </a:pPr>
            <a:endParaRPr lang="en-US" sz="1300" dirty="0">
              <a:solidFill>
                <a:srgbClr val="000000"/>
              </a:solidFill>
            </a:endParaRPr>
          </a:p>
          <a:p>
            <a:pPr marL="0" lvl="0" indent="0">
              <a:lnSpc>
                <a:spcPct val="120000"/>
              </a:lnSpc>
              <a:spcAft>
                <a:spcPts val="0"/>
              </a:spcAft>
              <a:buNone/>
            </a:pPr>
            <a:r>
              <a:rPr lang="en-US" sz="1300" dirty="0">
                <a:solidFill>
                  <a:srgbClr val="000000"/>
                </a:solidFill>
              </a:rPr>
              <a:t>Because it is a table, </a:t>
            </a:r>
            <a:r>
              <a:rPr lang="en-US" sz="1300" b="1" dirty="0">
                <a:solidFill>
                  <a:srgbClr val="000000"/>
                </a:solidFill>
              </a:rPr>
              <a:t>do not scale it vertically</a:t>
            </a:r>
            <a:r>
              <a:rPr lang="en-US" sz="1300" dirty="0">
                <a:solidFill>
                  <a:srgbClr val="000000"/>
                </a:solidFill>
              </a:rPr>
              <a:t>, only scale it horizontally. The cells will automatically get taller when you add your content.</a:t>
            </a:r>
          </a:p>
        </p:txBody>
      </p:sp>
      <p:sp>
        <p:nvSpPr>
          <p:cNvPr id="16" name="Content Placeholder 2">
            <a:extLst>
              <a:ext uri="{FF2B5EF4-FFF2-40B4-BE49-F238E27FC236}">
                <a16:creationId xmlns:a16="http://schemas.microsoft.com/office/drawing/2014/main" xmlns="" id="{25A3696E-DDEB-0241-900C-2B8A188138BB}"/>
              </a:ext>
            </a:extLst>
          </p:cNvPr>
          <p:cNvSpPr txBox="1">
            <a:spLocks/>
          </p:cNvSpPr>
          <p:nvPr/>
        </p:nvSpPr>
        <p:spPr>
          <a:xfrm>
            <a:off x="4343401" y="1465614"/>
            <a:ext cx="3505200" cy="4492331"/>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Copy formatting </a:t>
            </a:r>
            <a:r>
              <a:rPr lang="en-US" sz="1300" dirty="0">
                <a:solidFill>
                  <a:srgbClr val="000000"/>
                </a:solidFill>
              </a:rPr>
              <a:t>is key in ensuring consistent presentations. </a:t>
            </a:r>
          </a:p>
          <a:p>
            <a:pPr marL="285750" lvl="0" indent="-285750">
              <a:lnSpc>
                <a:spcPct val="120000"/>
              </a:lnSpc>
              <a:spcAft>
                <a:spcPts val="0"/>
              </a:spcAft>
            </a:pPr>
            <a:r>
              <a:rPr lang="en-US" sz="1300" dirty="0">
                <a:solidFill>
                  <a:srgbClr val="000000"/>
                </a:solidFill>
              </a:rPr>
              <a:t>All text should be Arial / Arial Bold</a:t>
            </a:r>
          </a:p>
          <a:p>
            <a:pPr marL="285750" lvl="0" indent="-285750">
              <a:lnSpc>
                <a:spcPct val="120000"/>
              </a:lnSpc>
              <a:spcAft>
                <a:spcPts val="0"/>
              </a:spcAft>
            </a:pPr>
            <a:r>
              <a:rPr lang="en-US" sz="1300" dirty="0">
                <a:solidFill>
                  <a:srgbClr val="000000"/>
                </a:solidFill>
              </a:rPr>
              <a:t>Body copy should be 12-16pt Arial</a:t>
            </a:r>
          </a:p>
          <a:p>
            <a:pPr marL="285750" lvl="0" indent="-285750">
              <a:lnSpc>
                <a:spcPct val="120000"/>
              </a:lnSpc>
              <a:spcAft>
                <a:spcPts val="0"/>
              </a:spcAft>
            </a:pPr>
            <a:r>
              <a:rPr lang="en-US" sz="1300" dirty="0">
                <a:solidFill>
                  <a:srgbClr val="000000"/>
                </a:solidFill>
              </a:rPr>
              <a:t>Headlines should be 28-32pt Arial Bold</a:t>
            </a:r>
          </a:p>
          <a:p>
            <a:pPr marL="0" lvl="0" indent="0">
              <a:lnSpc>
                <a:spcPct val="120000"/>
              </a:lnSpc>
              <a:spcAft>
                <a:spcPts val="0"/>
              </a:spcAft>
              <a:buNone/>
            </a:pPr>
            <a:endParaRPr lang="en-US" sz="1300" dirty="0">
              <a:solidFill>
                <a:srgbClr val="000000"/>
              </a:solidFill>
            </a:endParaRPr>
          </a:p>
          <a:p>
            <a:pPr marL="0" lvl="0" indent="0">
              <a:lnSpc>
                <a:spcPct val="120000"/>
              </a:lnSpc>
              <a:spcAft>
                <a:spcPts val="0"/>
              </a:spcAft>
              <a:buNone/>
            </a:pPr>
            <a:r>
              <a:rPr lang="en-US" sz="1300" dirty="0">
                <a:solidFill>
                  <a:srgbClr val="000000"/>
                </a:solidFill>
              </a:rPr>
              <a:t>Things to keep in mind:</a:t>
            </a:r>
          </a:p>
          <a:p>
            <a:pPr marL="285750" lvl="0" indent="-285750">
              <a:lnSpc>
                <a:spcPct val="120000"/>
              </a:lnSpc>
              <a:spcAft>
                <a:spcPts val="0"/>
              </a:spcAft>
            </a:pPr>
            <a:r>
              <a:rPr lang="en-US" sz="1300" dirty="0">
                <a:solidFill>
                  <a:srgbClr val="000000"/>
                </a:solidFill>
              </a:rPr>
              <a:t>Avoid using too many text sizes throughout a presentation.</a:t>
            </a:r>
          </a:p>
          <a:p>
            <a:pPr marL="285750" lvl="0" indent="-285750">
              <a:lnSpc>
                <a:spcPct val="120000"/>
              </a:lnSpc>
              <a:spcAft>
                <a:spcPts val="0"/>
              </a:spcAft>
            </a:pPr>
            <a:r>
              <a:rPr lang="en-US" sz="1300" dirty="0">
                <a:solidFill>
                  <a:srgbClr val="000000"/>
                </a:solidFill>
              </a:rPr>
              <a:t>If copy/content doesn’t fit, don’t force it. Consider adding additional pages.</a:t>
            </a:r>
          </a:p>
          <a:p>
            <a:pPr marL="285750" lvl="0" indent="-285750">
              <a:lnSpc>
                <a:spcPct val="120000"/>
              </a:lnSpc>
              <a:spcAft>
                <a:spcPts val="0"/>
              </a:spcAft>
            </a:pPr>
            <a:endParaRPr lang="en-US" sz="1300" dirty="0">
              <a:solidFill>
                <a:srgbClr val="000000"/>
              </a:solidFill>
            </a:endParaRPr>
          </a:p>
          <a:p>
            <a:pPr marL="285750" lvl="0" indent="-285750">
              <a:lnSpc>
                <a:spcPct val="120000"/>
              </a:lnSpc>
              <a:spcAft>
                <a:spcPts val="0"/>
              </a:spcAft>
            </a:pPr>
            <a:endParaRPr lang="en-US" sz="1300" dirty="0">
              <a:solidFill>
                <a:srgbClr val="000000"/>
              </a:solidFill>
            </a:endParaRPr>
          </a:p>
          <a:p>
            <a:pPr marL="0" lvl="0" indent="0">
              <a:lnSpc>
                <a:spcPct val="120000"/>
              </a:lnSpc>
              <a:spcAft>
                <a:spcPts val="0"/>
              </a:spcAft>
              <a:buNone/>
            </a:pPr>
            <a:r>
              <a:rPr lang="en-US" sz="1300" b="1" dirty="0">
                <a:solidFill>
                  <a:srgbClr val="000000"/>
                </a:solidFill>
              </a:rPr>
              <a:t>Photography and iconography </a:t>
            </a:r>
            <a:r>
              <a:rPr lang="en-US" sz="1300" dirty="0">
                <a:solidFill>
                  <a:srgbClr val="000000"/>
                </a:solidFill>
              </a:rPr>
              <a:t>guidelines are available in the style guide.</a:t>
            </a:r>
          </a:p>
        </p:txBody>
      </p:sp>
      <p:grpSp>
        <p:nvGrpSpPr>
          <p:cNvPr id="17" name="Group 16">
            <a:extLst>
              <a:ext uri="{FF2B5EF4-FFF2-40B4-BE49-F238E27FC236}">
                <a16:creationId xmlns:a16="http://schemas.microsoft.com/office/drawing/2014/main" xmlns="" id="{EF56F279-0669-7048-8703-8103827AA87B}"/>
              </a:ext>
            </a:extLst>
          </p:cNvPr>
          <p:cNvGrpSpPr/>
          <p:nvPr/>
        </p:nvGrpSpPr>
        <p:grpSpPr>
          <a:xfrm>
            <a:off x="491597" y="2905789"/>
            <a:ext cx="2506134" cy="2997182"/>
            <a:chOff x="448733" y="2413018"/>
            <a:chExt cx="2506134" cy="2997182"/>
          </a:xfrm>
        </p:grpSpPr>
        <p:pic>
          <p:nvPicPr>
            <p:cNvPr id="18" name="Picture 17">
              <a:extLst>
                <a:ext uri="{FF2B5EF4-FFF2-40B4-BE49-F238E27FC236}">
                  <a16:creationId xmlns:a16="http://schemas.microsoft.com/office/drawing/2014/main" xmlns="" id="{90A45E23-08E7-0A4A-B9D3-DF7DC32B92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8733" y="3517900"/>
              <a:ext cx="2506134" cy="1892300"/>
            </a:xfrm>
            <a:prstGeom prst="rect">
              <a:avLst/>
            </a:prstGeom>
          </p:spPr>
        </p:pic>
        <p:sp>
          <p:nvSpPr>
            <p:cNvPr id="19" name="Rectangle 18">
              <a:extLst>
                <a:ext uri="{FF2B5EF4-FFF2-40B4-BE49-F238E27FC236}">
                  <a16:creationId xmlns:a16="http://schemas.microsoft.com/office/drawing/2014/main" xmlns="" id="{F1176472-EC19-FF42-BE3E-38B59E6315BF}"/>
                </a:ext>
              </a:extLst>
            </p:cNvPr>
            <p:cNvSpPr/>
            <p:nvPr/>
          </p:nvSpPr>
          <p:spPr>
            <a:xfrm>
              <a:off x="1464986" y="3925824"/>
              <a:ext cx="255355" cy="25061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374B7442-8EF1-264F-9905-BC04FCEAF555}"/>
                </a:ext>
              </a:extLst>
            </p:cNvPr>
            <p:cNvSpPr/>
            <p:nvPr/>
          </p:nvSpPr>
          <p:spPr>
            <a:xfrm>
              <a:off x="1919815" y="3925824"/>
              <a:ext cx="255355" cy="25061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A8AD7E88-8E78-9343-8A12-A572F29ED0C9}"/>
                </a:ext>
              </a:extLst>
            </p:cNvPr>
            <p:cNvSpPr/>
            <p:nvPr/>
          </p:nvSpPr>
          <p:spPr>
            <a:xfrm>
              <a:off x="2611034" y="3925824"/>
              <a:ext cx="255355" cy="25061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7B11960E-269E-DD4C-A07F-290C6EF5B2DE}"/>
                </a:ext>
              </a:extLst>
            </p:cNvPr>
            <p:cNvSpPr/>
            <p:nvPr/>
          </p:nvSpPr>
          <p:spPr>
            <a:xfrm>
              <a:off x="560214" y="2413018"/>
              <a:ext cx="413872" cy="16173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2" name="Table 21">
            <a:extLst>
              <a:ext uri="{FF2B5EF4-FFF2-40B4-BE49-F238E27FC236}">
                <a16:creationId xmlns:a16="http://schemas.microsoft.com/office/drawing/2014/main" xmlns="" id="{980980E8-3772-B045-9D68-E5082F3DF0B2}"/>
              </a:ext>
            </a:extLst>
          </p:cNvPr>
          <p:cNvGraphicFramePr>
            <a:graphicFrameLocks noGrp="1"/>
          </p:cNvGraphicFramePr>
          <p:nvPr>
            <p:extLst/>
          </p:nvPr>
        </p:nvGraphicFramePr>
        <p:xfrm>
          <a:off x="8297334" y="3709015"/>
          <a:ext cx="3335865" cy="1167383"/>
        </p:xfrm>
        <a:graphic>
          <a:graphicData uri="http://schemas.openxmlformats.org/drawingml/2006/table">
            <a:tbl>
              <a:tblPr>
                <a:tableStyleId>{2D5ABB26-0587-4C30-8999-92F81FD0307C}</a:tableStyleId>
              </a:tblPr>
              <a:tblGrid>
                <a:gridCol w="3335865">
                  <a:extLst>
                    <a:ext uri="{9D8B030D-6E8A-4147-A177-3AD203B41FA5}">
                      <a16:colId xmlns:a16="http://schemas.microsoft.com/office/drawing/2014/main" xmlns="" val="4022710949"/>
                    </a:ext>
                  </a:extLst>
                </a:gridCol>
              </a:tblGrid>
              <a:tr h="367283">
                <a:tc>
                  <a:txBody>
                    <a:bodyPr/>
                    <a:lstStyle/>
                    <a:p>
                      <a:pPr marL="9525" lvl="1" indent="0" algn="l">
                        <a:spcBef>
                          <a:spcPts val="600"/>
                        </a:spcBef>
                        <a:spcAft>
                          <a:spcPts val="0"/>
                        </a:spcAft>
                        <a:buFont typeface="Arial" panose="020B0604020202020204" pitchFamily="34" charset="0"/>
                        <a:buNone/>
                        <a:tabLst/>
                      </a:pPr>
                      <a:r>
                        <a:rPr lang="en-US" sz="1200" b="1" dirty="0">
                          <a:solidFill>
                            <a:schemeClr val="tx1"/>
                          </a:solidFill>
                          <a:latin typeface="+mn-lt"/>
                          <a:ea typeface="+mn-ea"/>
                          <a:cs typeface="Arial" panose="020B0604020202020204" pitchFamily="34" charset="0"/>
                        </a:rPr>
                        <a:t>IDENTIFIER IN ALL CAPS</a:t>
                      </a:r>
                    </a:p>
                  </a:txBody>
                  <a:tcPr marL="0" marR="0" marT="91440" marB="91440">
                    <a:lnL>
                      <a:noFill/>
                    </a:lnL>
                    <a:lnR>
                      <a:noFill/>
                    </a:lnR>
                    <a:lnT w="6350" cap="flat" cmpd="sng" algn="ctr">
                      <a:noFill/>
                      <a:prstDash val="solid"/>
                      <a:round/>
                      <a:headEnd type="none" w="med" len="med"/>
                      <a:tailEnd type="none" w="med" len="med"/>
                    </a:lnT>
                    <a:lnB w="6350" cap="flat" cmpd="sng" algn="ctr">
                      <a:solidFill>
                        <a:srgbClr val="96979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35108247"/>
                  </a:ext>
                </a:extLst>
              </a:tr>
              <a:tr h="800100">
                <a:tc>
                  <a:txBody>
                    <a:bodyPr/>
                    <a:lstStyle/>
                    <a:p>
                      <a:pPr marL="0" indent="0" algn="l">
                        <a:spcAft>
                          <a:spcPts val="1200"/>
                        </a:spcAft>
                        <a:buFont typeface="Arial" panose="020B0604020202020204" pitchFamily="34" charset="0"/>
                        <a:buNone/>
                      </a:pPr>
                      <a:r>
                        <a:rPr lang="en-US" sz="1400" kern="1200" dirty="0">
                          <a:solidFill>
                            <a:schemeClr val="tx1"/>
                          </a:solidFill>
                          <a:effectLst/>
                          <a:latin typeface="+mn-lt"/>
                          <a:ea typeface="+mn-ea"/>
                          <a:cs typeface="+mn-cs"/>
                        </a:rPr>
                        <a:t>Body copy</a:t>
                      </a:r>
                    </a:p>
                  </a:txBody>
                  <a:tcPr marL="0" marR="0" marT="137160" marB="114300">
                    <a:lnL>
                      <a:noFill/>
                    </a:lnL>
                    <a:lnR>
                      <a:noFill/>
                    </a:lnR>
                    <a:lnT w="6350" cap="flat" cmpd="sng" algn="ctr">
                      <a:solidFill>
                        <a:srgbClr val="96979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4602870"/>
                  </a:ext>
                </a:extLst>
              </a:tr>
            </a:tbl>
          </a:graphicData>
        </a:graphic>
      </p:graphicFrame>
      <p:sp>
        <p:nvSpPr>
          <p:cNvPr id="23" name="Rectangle 22">
            <a:extLst>
              <a:ext uri="{FF2B5EF4-FFF2-40B4-BE49-F238E27FC236}">
                <a16:creationId xmlns:a16="http://schemas.microsoft.com/office/drawing/2014/main" xmlns="" id="{7E8E43F0-6533-1E4F-87B9-489EAB27DAEB}"/>
              </a:ext>
            </a:extLst>
          </p:cNvPr>
          <p:cNvSpPr/>
          <p:nvPr/>
        </p:nvSpPr>
        <p:spPr>
          <a:xfrm>
            <a:off x="8111068" y="3623729"/>
            <a:ext cx="3657600" cy="96520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56527DC7-0A2D-2143-AEFF-8700C89B0C38}"/>
              </a:ext>
            </a:extLst>
          </p:cNvPr>
          <p:cNvSpPr/>
          <p:nvPr/>
        </p:nvSpPr>
        <p:spPr>
          <a:xfrm>
            <a:off x="419100" y="387546"/>
            <a:ext cx="5035353" cy="584775"/>
          </a:xfrm>
          <a:prstGeom prst="rect">
            <a:avLst/>
          </a:prstGeom>
        </p:spPr>
        <p:txBody>
          <a:bodyPr wrap="none">
            <a:spAutoFit/>
          </a:bodyPr>
          <a:lstStyle/>
          <a:p>
            <a:r>
              <a:rPr lang="en-US" sz="3200" b="1" dirty="0">
                <a:solidFill>
                  <a:srgbClr val="FF00FF"/>
                </a:solidFill>
              </a:rPr>
              <a:t>Style Reference: General</a:t>
            </a:r>
          </a:p>
        </p:txBody>
      </p:sp>
      <p:sp>
        <p:nvSpPr>
          <p:cNvPr id="3" name="Rectangle 2">
            <a:extLst>
              <a:ext uri="{FF2B5EF4-FFF2-40B4-BE49-F238E27FC236}">
                <a16:creationId xmlns:a16="http://schemas.microsoft.com/office/drawing/2014/main" xmlns="" id="{4283DDA6-92C0-9349-B42B-2D17416E6310}"/>
              </a:ext>
            </a:extLst>
          </p:cNvPr>
          <p:cNvSpPr/>
          <p:nvPr/>
        </p:nvSpPr>
        <p:spPr>
          <a:xfrm>
            <a:off x="419100" y="899823"/>
            <a:ext cx="5656292" cy="369332"/>
          </a:xfrm>
          <a:prstGeom prst="rect">
            <a:avLst/>
          </a:prstGeom>
        </p:spPr>
        <p:txBody>
          <a:bodyPr wrap="none">
            <a:spAutoFit/>
          </a:bodyPr>
          <a:lstStyle/>
          <a:p>
            <a:r>
              <a:rPr lang="en-US" dirty="0">
                <a:solidFill>
                  <a:srgbClr val="FF00FF"/>
                </a:solidFill>
              </a:rPr>
              <a:t>DELETE BEFORE SAVING AND/OR DISTRIBUTION</a:t>
            </a:r>
          </a:p>
        </p:txBody>
      </p:sp>
      <p:pic>
        <p:nvPicPr>
          <p:cNvPr id="27" name="Picture 26">
            <a:extLst>
              <a:ext uri="{FF2B5EF4-FFF2-40B4-BE49-F238E27FC236}">
                <a16:creationId xmlns:a16="http://schemas.microsoft.com/office/drawing/2014/main" xmlns="" id="{8B99FFFB-5799-8343-8C20-ACDA7302D1E6}"/>
              </a:ext>
            </a:extLst>
          </p:cNvPr>
          <p:cNvPicPr/>
          <p:nvPr/>
        </p:nvPicPr>
        <p:blipFill>
          <a:blip r:embed="rId4"/>
          <a:stretch>
            <a:fillRect/>
          </a:stretch>
        </p:blipFill>
        <p:spPr>
          <a:xfrm>
            <a:off x="419100" y="6125004"/>
            <a:ext cx="941688" cy="313896"/>
          </a:xfrm>
          <a:prstGeom prst="rect">
            <a:avLst/>
          </a:prstGeom>
        </p:spPr>
      </p:pic>
    </p:spTree>
    <p:extLst>
      <p:ext uri="{BB962C8B-B14F-4D97-AF65-F5344CB8AC3E}">
        <p14:creationId xmlns:p14="http://schemas.microsoft.com/office/powerpoint/2010/main" val="3989265849"/>
      </p:ext>
    </p:extLst>
  </p:cSld>
  <p:clrMapOvr>
    <a:masterClrMapping/>
  </p:clrMapOvr>
  <p:extLst mod="1">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yle Reference | Charts &amp; Graphs">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49EFC7C-42AC-AE4F-B9EE-DDAC1F36C53D}"/>
              </a:ext>
            </a:extLst>
          </p:cNvPr>
          <p:cNvSpPr txBox="1">
            <a:spLocks/>
          </p:cNvSpPr>
          <p:nvPr/>
        </p:nvSpPr>
        <p:spPr>
          <a:xfrm>
            <a:off x="419101" y="1465614"/>
            <a:ext cx="3543299" cy="4351338"/>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Charts &amp; graphs </a:t>
            </a:r>
            <a:r>
              <a:rPr lang="en-US" sz="1300" dirty="0">
                <a:solidFill>
                  <a:srgbClr val="000000"/>
                </a:solidFill>
              </a:rPr>
              <a:t>are a great way to enhance presentations. When creating new charts and graphs, consider the following:</a:t>
            </a:r>
          </a:p>
          <a:p>
            <a:pPr marL="285750" lvl="0" indent="-285750">
              <a:lnSpc>
                <a:spcPct val="120000"/>
              </a:lnSpc>
              <a:spcAft>
                <a:spcPts val="0"/>
              </a:spcAft>
            </a:pPr>
            <a:r>
              <a:rPr lang="en-US" sz="1300" dirty="0">
                <a:solidFill>
                  <a:srgbClr val="000000"/>
                </a:solidFill>
              </a:rPr>
              <a:t>Keep charts simple, less is more when it comes to quick-read information.</a:t>
            </a:r>
          </a:p>
          <a:p>
            <a:pPr marL="285750" lvl="0" indent="-285750">
              <a:lnSpc>
                <a:spcPct val="120000"/>
              </a:lnSpc>
              <a:spcAft>
                <a:spcPts val="0"/>
              </a:spcAft>
            </a:pPr>
            <a:r>
              <a:rPr lang="en-US" sz="1300" dirty="0">
                <a:solidFill>
                  <a:srgbClr val="000000"/>
                </a:solidFill>
              </a:rPr>
              <a:t>If a chart incorporates numbers or percentages, they should be bold and stand out against the background color. (for example white text on a dark color)</a:t>
            </a:r>
          </a:p>
          <a:p>
            <a:pPr marL="285750" lvl="0" indent="-285750">
              <a:lnSpc>
                <a:spcPct val="120000"/>
              </a:lnSpc>
              <a:spcAft>
                <a:spcPts val="0"/>
              </a:spcAft>
            </a:pPr>
            <a:r>
              <a:rPr lang="en-US" sz="1300" dirty="0">
                <a:solidFill>
                  <a:srgbClr val="000000"/>
                </a:solidFill>
              </a:rPr>
              <a:t>Keeping chart formatting/color consistent throughout a presentation will reduce visual clutter and keep your presentation looking polished.</a:t>
            </a:r>
          </a:p>
        </p:txBody>
      </p:sp>
      <p:graphicFrame>
        <p:nvGraphicFramePr>
          <p:cNvPr id="5" name="Chart 4">
            <a:extLst>
              <a:ext uri="{FF2B5EF4-FFF2-40B4-BE49-F238E27FC236}">
                <a16:creationId xmlns:a16="http://schemas.microsoft.com/office/drawing/2014/main" xmlns="" id="{BE640113-1024-0443-9CA3-546E109DEA45}"/>
              </a:ext>
            </a:extLst>
          </p:cNvPr>
          <p:cNvGraphicFramePr/>
          <p:nvPr>
            <p:extLst/>
          </p:nvPr>
        </p:nvGraphicFramePr>
        <p:xfrm>
          <a:off x="7772286" y="480820"/>
          <a:ext cx="4000614" cy="2778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FFBADA44-F147-3E4C-9AEF-D032E8C47D58}"/>
              </a:ext>
            </a:extLst>
          </p:cNvPr>
          <p:cNvGraphicFramePr/>
          <p:nvPr>
            <p:extLst/>
          </p:nvPr>
        </p:nvGraphicFramePr>
        <p:xfrm>
          <a:off x="7772286" y="3486544"/>
          <a:ext cx="4000614" cy="277833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xmlns="" id="{822CDA11-5B6F-1148-83B7-66A6614159B5}"/>
              </a:ext>
            </a:extLst>
          </p:cNvPr>
          <p:cNvSpPr txBox="1">
            <a:spLocks/>
          </p:cNvSpPr>
          <p:nvPr/>
        </p:nvSpPr>
        <p:spPr>
          <a:xfrm>
            <a:off x="4228987" y="1465614"/>
            <a:ext cx="3543299" cy="3638014"/>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Color </a:t>
            </a:r>
            <a:r>
              <a:rPr lang="en-US" sz="1300" dirty="0">
                <a:solidFill>
                  <a:srgbClr val="000000"/>
                </a:solidFill>
              </a:rPr>
              <a:t>is important when working with visual information</a:t>
            </a:r>
            <a:r>
              <a:rPr lang="en-US" sz="1300" b="1" dirty="0">
                <a:solidFill>
                  <a:srgbClr val="000000"/>
                </a:solidFill>
              </a:rPr>
              <a:t>. </a:t>
            </a:r>
            <a:r>
              <a:rPr lang="en-US" sz="1300" b="0" dirty="0">
                <a:solidFill>
                  <a:srgbClr val="000000"/>
                </a:solidFill>
              </a:rPr>
              <a:t>Use approved secondary color palette to add additional color variation. </a:t>
            </a:r>
            <a:r>
              <a:rPr lang="en-US" sz="1300" dirty="0">
                <a:solidFill>
                  <a:srgbClr val="000000"/>
                </a:solidFill>
              </a:rPr>
              <a:t>Avoid using red in charts and graphs as it can be jarring or perceived as negative.</a:t>
            </a:r>
            <a:endParaRPr lang="en-US" sz="1300" b="1" dirty="0">
              <a:solidFill>
                <a:srgbClr val="000000"/>
              </a:solidFill>
            </a:endParaRPr>
          </a:p>
        </p:txBody>
      </p:sp>
      <p:sp>
        <p:nvSpPr>
          <p:cNvPr id="9" name="Rectangle 8">
            <a:extLst>
              <a:ext uri="{FF2B5EF4-FFF2-40B4-BE49-F238E27FC236}">
                <a16:creationId xmlns:a16="http://schemas.microsoft.com/office/drawing/2014/main" xmlns="" id="{F24D3CA0-A832-1E4A-B280-3C5C3560B229}"/>
              </a:ext>
            </a:extLst>
          </p:cNvPr>
          <p:cNvSpPr/>
          <p:nvPr/>
        </p:nvSpPr>
        <p:spPr>
          <a:xfrm>
            <a:off x="419100" y="387546"/>
            <a:ext cx="6766596" cy="584775"/>
          </a:xfrm>
          <a:prstGeom prst="rect">
            <a:avLst/>
          </a:prstGeom>
        </p:spPr>
        <p:txBody>
          <a:bodyPr wrap="none">
            <a:spAutoFit/>
          </a:bodyPr>
          <a:lstStyle/>
          <a:p>
            <a:r>
              <a:rPr lang="en-US" sz="3200" b="1" dirty="0">
                <a:solidFill>
                  <a:srgbClr val="FF00FF"/>
                </a:solidFill>
              </a:rPr>
              <a:t>Style Reference: Charts &amp; Graphs</a:t>
            </a:r>
          </a:p>
        </p:txBody>
      </p:sp>
      <p:sp>
        <p:nvSpPr>
          <p:cNvPr id="10" name="Rectangle 9">
            <a:extLst>
              <a:ext uri="{FF2B5EF4-FFF2-40B4-BE49-F238E27FC236}">
                <a16:creationId xmlns:a16="http://schemas.microsoft.com/office/drawing/2014/main" xmlns="" id="{88E4A526-A50A-C047-B2CF-E1B711FA9D30}"/>
              </a:ext>
            </a:extLst>
          </p:cNvPr>
          <p:cNvSpPr/>
          <p:nvPr/>
        </p:nvSpPr>
        <p:spPr>
          <a:xfrm>
            <a:off x="419100" y="899823"/>
            <a:ext cx="5656292" cy="369332"/>
          </a:xfrm>
          <a:prstGeom prst="rect">
            <a:avLst/>
          </a:prstGeom>
        </p:spPr>
        <p:txBody>
          <a:bodyPr wrap="none">
            <a:spAutoFit/>
          </a:bodyPr>
          <a:lstStyle/>
          <a:p>
            <a:r>
              <a:rPr lang="en-US" dirty="0">
                <a:solidFill>
                  <a:srgbClr val="FF00FF"/>
                </a:solidFill>
              </a:rPr>
              <a:t>DELETE BEFORE SAVING AND/OR DISTRIBUTION</a:t>
            </a:r>
          </a:p>
        </p:txBody>
      </p:sp>
      <p:pic>
        <p:nvPicPr>
          <p:cNvPr id="11" name="Picture 10">
            <a:extLst>
              <a:ext uri="{FF2B5EF4-FFF2-40B4-BE49-F238E27FC236}">
                <a16:creationId xmlns:a16="http://schemas.microsoft.com/office/drawing/2014/main" xmlns="" id="{094D9FD8-4327-9045-A1E1-19D93FBE436E}"/>
              </a:ext>
            </a:extLst>
          </p:cNvPr>
          <p:cNvPicPr/>
          <p:nvPr/>
        </p:nvPicPr>
        <p:blipFill>
          <a:blip r:embed="rId4"/>
          <a:stretch>
            <a:fillRect/>
          </a:stretch>
        </p:blipFill>
        <p:spPr>
          <a:xfrm>
            <a:off x="419100" y="6125004"/>
            <a:ext cx="941688" cy="313896"/>
          </a:xfrm>
          <a:prstGeom prst="rect">
            <a:avLst/>
          </a:prstGeom>
        </p:spPr>
      </p:pic>
      <p:graphicFrame>
        <p:nvGraphicFramePr>
          <p:cNvPr id="12" name="Chart 11">
            <a:extLst>
              <a:ext uri="{FF2B5EF4-FFF2-40B4-BE49-F238E27FC236}">
                <a16:creationId xmlns:a16="http://schemas.microsoft.com/office/drawing/2014/main" xmlns="" id="{6561C2EF-DDB8-914D-830B-886687E6D168}"/>
              </a:ext>
            </a:extLst>
          </p:cNvPr>
          <p:cNvGraphicFramePr/>
          <p:nvPr>
            <p:extLst/>
          </p:nvPr>
        </p:nvGraphicFramePr>
        <p:xfrm>
          <a:off x="7924686" y="633220"/>
          <a:ext cx="4000614" cy="2778338"/>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 12">
            <a:extLst>
              <a:ext uri="{FF2B5EF4-FFF2-40B4-BE49-F238E27FC236}">
                <a16:creationId xmlns:a16="http://schemas.microsoft.com/office/drawing/2014/main" xmlns="" id="{5C7D8910-AB3D-B846-B057-CF5FB5ECE58C}"/>
              </a:ext>
            </a:extLst>
          </p:cNvPr>
          <p:cNvGrpSpPr/>
          <p:nvPr userDrawn="1"/>
        </p:nvGrpSpPr>
        <p:grpSpPr>
          <a:xfrm>
            <a:off x="4321126" y="4103070"/>
            <a:ext cx="2132837" cy="2119280"/>
            <a:chOff x="4321127" y="3631113"/>
            <a:chExt cx="2505123" cy="2489200"/>
          </a:xfrm>
        </p:grpSpPr>
        <p:pic>
          <p:nvPicPr>
            <p:cNvPr id="14" name="Picture 13">
              <a:extLst>
                <a:ext uri="{FF2B5EF4-FFF2-40B4-BE49-F238E27FC236}">
                  <a16:creationId xmlns:a16="http://schemas.microsoft.com/office/drawing/2014/main" xmlns="" id="{A98DEF65-26D8-ED45-8041-BF7C3D489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350" y="3631113"/>
              <a:ext cx="2501900" cy="2489200"/>
            </a:xfrm>
            <a:prstGeom prst="rect">
              <a:avLst/>
            </a:prstGeom>
          </p:spPr>
        </p:pic>
        <p:sp>
          <p:nvSpPr>
            <p:cNvPr id="15" name="Rectangle 14">
              <a:extLst>
                <a:ext uri="{FF2B5EF4-FFF2-40B4-BE49-F238E27FC236}">
                  <a16:creationId xmlns:a16="http://schemas.microsoft.com/office/drawing/2014/main" xmlns="" id="{DC54FFA0-421E-6B49-B0EA-066F2504ED78}"/>
                </a:ext>
              </a:extLst>
            </p:cNvPr>
            <p:cNvSpPr/>
            <p:nvPr/>
          </p:nvSpPr>
          <p:spPr>
            <a:xfrm>
              <a:off x="4321127" y="5444837"/>
              <a:ext cx="2501900" cy="660218"/>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Content Placeholder 2">
            <a:extLst>
              <a:ext uri="{FF2B5EF4-FFF2-40B4-BE49-F238E27FC236}">
                <a16:creationId xmlns:a16="http://schemas.microsoft.com/office/drawing/2014/main" xmlns="" id="{F6A92B33-1622-0340-B0BB-318CEFE1E15C}"/>
              </a:ext>
            </a:extLst>
          </p:cNvPr>
          <p:cNvSpPr txBox="1">
            <a:spLocks/>
          </p:cNvSpPr>
          <p:nvPr userDrawn="1"/>
        </p:nvSpPr>
        <p:spPr>
          <a:xfrm>
            <a:off x="4228987" y="2886736"/>
            <a:ext cx="3543299" cy="1155759"/>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Secondary colors</a:t>
            </a:r>
            <a:r>
              <a:rPr lang="en-US" sz="1300" b="0" dirty="0">
                <a:solidFill>
                  <a:srgbClr val="000000"/>
                </a:solidFill>
              </a:rPr>
              <a:t> are available in the color menu under custom colors. </a:t>
            </a:r>
            <a:r>
              <a:rPr lang="en-US" sz="1300" b="1" dirty="0">
                <a:solidFill>
                  <a:srgbClr val="000000"/>
                </a:solidFill>
              </a:rPr>
              <a:t>The Orange, Gold, Green, Bright Blue and Purple are limited to use in charts and graphs.</a:t>
            </a:r>
          </a:p>
        </p:txBody>
      </p:sp>
    </p:spTree>
    <p:extLst>
      <p:ext uri="{BB962C8B-B14F-4D97-AF65-F5344CB8AC3E}">
        <p14:creationId xmlns:p14="http://schemas.microsoft.com/office/powerpoint/2010/main" val="263787620"/>
      </p:ext>
    </p:extLst>
  </p:cSld>
  <p:clrMapOvr>
    <a:masterClrMapping/>
  </p:clrMapOvr>
  <p:extLst mod="1">
    <p:ext uri="{DCECCB84-F9BA-43D5-87BE-67443E8EF086}">
      <p15:sldGuideLst xmlns:p15="http://schemas.microsoft.com/office/powerpoint/2012/main" xmlns=""/>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yle Reference | Secondary Color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24D3CA0-A832-1E4A-B280-3C5C3560B229}"/>
              </a:ext>
            </a:extLst>
          </p:cNvPr>
          <p:cNvSpPr/>
          <p:nvPr/>
        </p:nvSpPr>
        <p:spPr>
          <a:xfrm>
            <a:off x="419100" y="387546"/>
            <a:ext cx="7016664" cy="584775"/>
          </a:xfrm>
          <a:prstGeom prst="rect">
            <a:avLst/>
          </a:prstGeom>
        </p:spPr>
        <p:txBody>
          <a:bodyPr wrap="none">
            <a:spAutoFit/>
          </a:bodyPr>
          <a:lstStyle/>
          <a:p>
            <a:r>
              <a:rPr lang="en-US" sz="3200" b="1" dirty="0">
                <a:solidFill>
                  <a:srgbClr val="FF00FF"/>
                </a:solidFill>
              </a:rPr>
              <a:t>Style Reference: Secondary Colors</a:t>
            </a:r>
          </a:p>
        </p:txBody>
      </p:sp>
      <p:sp>
        <p:nvSpPr>
          <p:cNvPr id="10" name="Rectangle 9">
            <a:extLst>
              <a:ext uri="{FF2B5EF4-FFF2-40B4-BE49-F238E27FC236}">
                <a16:creationId xmlns:a16="http://schemas.microsoft.com/office/drawing/2014/main" xmlns="" id="{88E4A526-A50A-C047-B2CF-E1B711FA9D30}"/>
              </a:ext>
            </a:extLst>
          </p:cNvPr>
          <p:cNvSpPr/>
          <p:nvPr/>
        </p:nvSpPr>
        <p:spPr>
          <a:xfrm>
            <a:off x="419100" y="899823"/>
            <a:ext cx="5656292" cy="369332"/>
          </a:xfrm>
          <a:prstGeom prst="rect">
            <a:avLst/>
          </a:prstGeom>
        </p:spPr>
        <p:txBody>
          <a:bodyPr wrap="none">
            <a:spAutoFit/>
          </a:bodyPr>
          <a:lstStyle/>
          <a:p>
            <a:r>
              <a:rPr lang="en-US" dirty="0">
                <a:solidFill>
                  <a:srgbClr val="FF00FF"/>
                </a:solidFill>
              </a:rPr>
              <a:t>DELETE BEFORE SAVING AND/OR DISTRIBUTION</a:t>
            </a:r>
          </a:p>
        </p:txBody>
      </p:sp>
      <p:pic>
        <p:nvPicPr>
          <p:cNvPr id="11" name="Picture 10">
            <a:extLst>
              <a:ext uri="{FF2B5EF4-FFF2-40B4-BE49-F238E27FC236}">
                <a16:creationId xmlns:a16="http://schemas.microsoft.com/office/drawing/2014/main" xmlns="" id="{094D9FD8-4327-9045-A1E1-19D93FBE436E}"/>
              </a:ext>
            </a:extLst>
          </p:cNvPr>
          <p:cNvPicPr/>
          <p:nvPr/>
        </p:nvPicPr>
        <p:blipFill>
          <a:blip r:embed="rId2"/>
          <a:stretch>
            <a:fillRect/>
          </a:stretch>
        </p:blipFill>
        <p:spPr>
          <a:xfrm>
            <a:off x="419100" y="6125004"/>
            <a:ext cx="941688" cy="313896"/>
          </a:xfrm>
          <a:prstGeom prst="rect">
            <a:avLst/>
          </a:prstGeom>
        </p:spPr>
      </p:pic>
      <p:sp>
        <p:nvSpPr>
          <p:cNvPr id="25" name="TextBox 24">
            <a:extLst>
              <a:ext uri="{FF2B5EF4-FFF2-40B4-BE49-F238E27FC236}">
                <a16:creationId xmlns:a16="http://schemas.microsoft.com/office/drawing/2014/main" xmlns="" id="{24770D28-41B3-4F41-A344-046F5B204F81}"/>
              </a:ext>
            </a:extLst>
          </p:cNvPr>
          <p:cNvSpPr txBox="1"/>
          <p:nvPr/>
        </p:nvSpPr>
        <p:spPr>
          <a:xfrm>
            <a:off x="6154445" y="1575079"/>
            <a:ext cx="2562638" cy="738664"/>
          </a:xfrm>
          <a:prstGeom prst="rect">
            <a:avLst/>
          </a:prstGeom>
          <a:solidFill>
            <a:srgbClr val="94070B"/>
          </a:solidFill>
          <a:ln>
            <a:noFill/>
          </a:ln>
        </p:spPr>
        <p:txBody>
          <a:bodyPr wrap="square" rtlCol="0" anchor="ctr">
            <a:spAutoFit/>
          </a:bodyPr>
          <a:lstStyle/>
          <a:p>
            <a:r>
              <a:rPr lang="en-US" sz="1400" b="1" dirty="0">
                <a:solidFill>
                  <a:schemeClr val="bg1"/>
                </a:solidFill>
              </a:rPr>
              <a:t>Dark Red</a:t>
            </a:r>
          </a:p>
          <a:p>
            <a:r>
              <a:rPr lang="en-US" sz="1400" dirty="0">
                <a:solidFill>
                  <a:schemeClr val="bg1"/>
                </a:solidFill>
              </a:rPr>
              <a:t>RGB 148  7  11</a:t>
            </a:r>
          </a:p>
          <a:p>
            <a:r>
              <a:rPr lang="en-US" sz="1400" dirty="0">
                <a:solidFill>
                  <a:schemeClr val="bg1"/>
                </a:solidFill>
              </a:rPr>
              <a:t>HEX 94070B</a:t>
            </a:r>
          </a:p>
        </p:txBody>
      </p:sp>
      <p:sp>
        <p:nvSpPr>
          <p:cNvPr id="26" name="TextBox 25">
            <a:extLst>
              <a:ext uri="{FF2B5EF4-FFF2-40B4-BE49-F238E27FC236}">
                <a16:creationId xmlns:a16="http://schemas.microsoft.com/office/drawing/2014/main" xmlns="" id="{8D9E5EA4-0BA1-3245-AE42-052481270BAE}"/>
              </a:ext>
            </a:extLst>
          </p:cNvPr>
          <p:cNvSpPr txBox="1"/>
          <p:nvPr/>
        </p:nvSpPr>
        <p:spPr>
          <a:xfrm>
            <a:off x="8982591" y="1575079"/>
            <a:ext cx="2562638" cy="738664"/>
          </a:xfrm>
          <a:prstGeom prst="rect">
            <a:avLst/>
          </a:prstGeom>
          <a:solidFill>
            <a:srgbClr val="003E5C"/>
          </a:solidFill>
          <a:ln>
            <a:noFill/>
          </a:ln>
        </p:spPr>
        <p:txBody>
          <a:bodyPr wrap="square" rtlCol="0" anchor="ctr">
            <a:spAutoFit/>
          </a:bodyPr>
          <a:lstStyle/>
          <a:p>
            <a:r>
              <a:rPr lang="en-US" sz="1400" b="1" dirty="0">
                <a:solidFill>
                  <a:schemeClr val="bg1"/>
                </a:solidFill>
              </a:rPr>
              <a:t>Dark Blue</a:t>
            </a:r>
          </a:p>
          <a:p>
            <a:r>
              <a:rPr lang="en-US" sz="1400" dirty="0">
                <a:solidFill>
                  <a:schemeClr val="bg1"/>
                </a:solidFill>
              </a:rPr>
              <a:t>RGB  0  62  92</a:t>
            </a:r>
          </a:p>
          <a:p>
            <a:r>
              <a:rPr lang="en-US" sz="1400" dirty="0">
                <a:solidFill>
                  <a:schemeClr val="bg1"/>
                </a:solidFill>
              </a:rPr>
              <a:t>HEX 00415C</a:t>
            </a:r>
          </a:p>
        </p:txBody>
      </p:sp>
      <p:sp>
        <p:nvSpPr>
          <p:cNvPr id="27" name="TextBox 26">
            <a:extLst>
              <a:ext uri="{FF2B5EF4-FFF2-40B4-BE49-F238E27FC236}">
                <a16:creationId xmlns:a16="http://schemas.microsoft.com/office/drawing/2014/main" xmlns="" id="{5E5F8A3B-1CA4-1445-9F3C-582C81BE92D0}"/>
              </a:ext>
            </a:extLst>
          </p:cNvPr>
          <p:cNvSpPr txBox="1"/>
          <p:nvPr/>
        </p:nvSpPr>
        <p:spPr>
          <a:xfrm>
            <a:off x="6154445" y="3545803"/>
            <a:ext cx="2562638" cy="738664"/>
          </a:xfrm>
          <a:prstGeom prst="rect">
            <a:avLst/>
          </a:prstGeom>
          <a:solidFill>
            <a:srgbClr val="636466"/>
          </a:solidFill>
          <a:ln>
            <a:noFill/>
          </a:ln>
        </p:spPr>
        <p:txBody>
          <a:bodyPr wrap="square" rtlCol="0" anchor="ctr">
            <a:spAutoFit/>
          </a:bodyPr>
          <a:lstStyle/>
          <a:p>
            <a:r>
              <a:rPr lang="en-US" sz="1400" b="1" dirty="0">
                <a:solidFill>
                  <a:schemeClr val="bg1"/>
                </a:solidFill>
              </a:rPr>
              <a:t>Dark Gray</a:t>
            </a:r>
          </a:p>
          <a:p>
            <a:r>
              <a:rPr lang="en-US" sz="1400" dirty="0">
                <a:solidFill>
                  <a:schemeClr val="bg1"/>
                </a:solidFill>
              </a:rPr>
              <a:t>RGB  99  100  102</a:t>
            </a:r>
          </a:p>
          <a:p>
            <a:r>
              <a:rPr lang="en-US" sz="1400" dirty="0">
                <a:solidFill>
                  <a:schemeClr val="bg1"/>
                </a:solidFill>
              </a:rPr>
              <a:t>HEX 636466</a:t>
            </a:r>
          </a:p>
        </p:txBody>
      </p:sp>
      <p:sp>
        <p:nvSpPr>
          <p:cNvPr id="28" name="TextBox 27">
            <a:extLst>
              <a:ext uri="{FF2B5EF4-FFF2-40B4-BE49-F238E27FC236}">
                <a16:creationId xmlns:a16="http://schemas.microsoft.com/office/drawing/2014/main" xmlns="" id="{90DAEFA4-0178-FB45-A4ED-AE0231DF1404}"/>
              </a:ext>
            </a:extLst>
          </p:cNvPr>
          <p:cNvSpPr txBox="1"/>
          <p:nvPr/>
        </p:nvSpPr>
        <p:spPr>
          <a:xfrm>
            <a:off x="8982591" y="3545803"/>
            <a:ext cx="2562638" cy="738664"/>
          </a:xfrm>
          <a:prstGeom prst="rect">
            <a:avLst/>
          </a:prstGeom>
          <a:solidFill>
            <a:srgbClr val="E6791E"/>
          </a:solidFill>
          <a:ln>
            <a:noFill/>
          </a:ln>
        </p:spPr>
        <p:txBody>
          <a:bodyPr wrap="square" rtlCol="0" anchor="ctr">
            <a:spAutoFit/>
          </a:bodyPr>
          <a:lstStyle/>
          <a:p>
            <a:r>
              <a:rPr lang="en-US" sz="1400" b="1" dirty="0">
                <a:solidFill>
                  <a:schemeClr val="bg1"/>
                </a:solidFill>
              </a:rPr>
              <a:t>Orange</a:t>
            </a:r>
          </a:p>
          <a:p>
            <a:r>
              <a:rPr lang="en-US" sz="1400" dirty="0">
                <a:solidFill>
                  <a:schemeClr val="bg1"/>
                </a:solidFill>
              </a:rPr>
              <a:t>RGB  232  125  30</a:t>
            </a:r>
          </a:p>
          <a:p>
            <a:r>
              <a:rPr lang="en-US" sz="1400" dirty="0">
                <a:solidFill>
                  <a:schemeClr val="bg1"/>
                </a:solidFill>
              </a:rPr>
              <a:t>HEX E87D1E</a:t>
            </a:r>
          </a:p>
        </p:txBody>
      </p:sp>
      <p:sp>
        <p:nvSpPr>
          <p:cNvPr id="29" name="TextBox 28">
            <a:extLst>
              <a:ext uri="{FF2B5EF4-FFF2-40B4-BE49-F238E27FC236}">
                <a16:creationId xmlns:a16="http://schemas.microsoft.com/office/drawing/2014/main" xmlns="" id="{1E0CBAB4-0C7D-8347-9581-2FC71A1CC6A5}"/>
              </a:ext>
            </a:extLst>
          </p:cNvPr>
          <p:cNvSpPr txBox="1"/>
          <p:nvPr/>
        </p:nvSpPr>
        <p:spPr>
          <a:xfrm>
            <a:off x="6154445" y="2560441"/>
            <a:ext cx="2562638" cy="738664"/>
          </a:xfrm>
          <a:prstGeom prst="rect">
            <a:avLst/>
          </a:prstGeom>
          <a:solidFill>
            <a:srgbClr val="FFCA10"/>
          </a:solidFill>
          <a:ln>
            <a:noFill/>
          </a:ln>
        </p:spPr>
        <p:txBody>
          <a:bodyPr wrap="square" rtlCol="0" anchor="ctr">
            <a:spAutoFit/>
          </a:bodyPr>
          <a:lstStyle/>
          <a:p>
            <a:r>
              <a:rPr lang="en-US" sz="1400" b="1" dirty="0">
                <a:solidFill>
                  <a:schemeClr val="tx1"/>
                </a:solidFill>
              </a:rPr>
              <a:t>Gold</a:t>
            </a:r>
          </a:p>
          <a:p>
            <a:r>
              <a:rPr lang="en-US" sz="1400" dirty="0">
                <a:solidFill>
                  <a:schemeClr val="tx1"/>
                </a:solidFill>
              </a:rPr>
              <a:t>RGB 255  202  16</a:t>
            </a:r>
          </a:p>
          <a:p>
            <a:r>
              <a:rPr lang="en-US" sz="1400" dirty="0">
                <a:solidFill>
                  <a:schemeClr val="tx1"/>
                </a:solidFill>
              </a:rPr>
              <a:t>HEX FFCA10</a:t>
            </a:r>
          </a:p>
        </p:txBody>
      </p:sp>
      <p:sp>
        <p:nvSpPr>
          <p:cNvPr id="30" name="TextBox 29">
            <a:extLst>
              <a:ext uri="{FF2B5EF4-FFF2-40B4-BE49-F238E27FC236}">
                <a16:creationId xmlns:a16="http://schemas.microsoft.com/office/drawing/2014/main" xmlns="" id="{FCAADD7D-28F4-B04F-8D2D-C521F9AB6852}"/>
              </a:ext>
            </a:extLst>
          </p:cNvPr>
          <p:cNvSpPr txBox="1"/>
          <p:nvPr/>
        </p:nvSpPr>
        <p:spPr>
          <a:xfrm>
            <a:off x="8982591" y="2560441"/>
            <a:ext cx="2562638" cy="738664"/>
          </a:xfrm>
          <a:prstGeom prst="rect">
            <a:avLst/>
          </a:prstGeom>
          <a:solidFill>
            <a:srgbClr val="B5BD00"/>
          </a:solidFill>
          <a:ln>
            <a:noFill/>
          </a:ln>
        </p:spPr>
        <p:txBody>
          <a:bodyPr wrap="square" rtlCol="0" anchor="ctr">
            <a:spAutoFit/>
          </a:bodyPr>
          <a:lstStyle/>
          <a:p>
            <a:r>
              <a:rPr lang="en-US" sz="1400" b="1" dirty="0">
                <a:solidFill>
                  <a:schemeClr val="bg1"/>
                </a:solidFill>
              </a:rPr>
              <a:t>Green</a:t>
            </a:r>
          </a:p>
          <a:p>
            <a:r>
              <a:rPr lang="en-US" sz="1400" dirty="0">
                <a:solidFill>
                  <a:schemeClr val="bg1"/>
                </a:solidFill>
              </a:rPr>
              <a:t>RGB  181  189  0</a:t>
            </a:r>
          </a:p>
          <a:p>
            <a:r>
              <a:rPr lang="en-US" sz="1400" dirty="0">
                <a:solidFill>
                  <a:schemeClr val="bg1"/>
                </a:solidFill>
              </a:rPr>
              <a:t>HEX B5BD00</a:t>
            </a:r>
          </a:p>
        </p:txBody>
      </p:sp>
      <p:sp>
        <p:nvSpPr>
          <p:cNvPr id="31" name="TextBox 30">
            <a:extLst>
              <a:ext uri="{FF2B5EF4-FFF2-40B4-BE49-F238E27FC236}">
                <a16:creationId xmlns:a16="http://schemas.microsoft.com/office/drawing/2014/main" xmlns="" id="{A013AA1A-40EF-694C-9C64-F4FDCF19BB99}"/>
              </a:ext>
            </a:extLst>
          </p:cNvPr>
          <p:cNvSpPr txBox="1"/>
          <p:nvPr/>
        </p:nvSpPr>
        <p:spPr>
          <a:xfrm>
            <a:off x="6154445" y="4531164"/>
            <a:ext cx="2562638" cy="738664"/>
          </a:xfrm>
          <a:prstGeom prst="rect">
            <a:avLst/>
          </a:prstGeom>
          <a:solidFill>
            <a:srgbClr val="004990"/>
          </a:solidFill>
          <a:ln>
            <a:noFill/>
          </a:ln>
        </p:spPr>
        <p:txBody>
          <a:bodyPr wrap="square" rtlCol="0" anchor="ctr">
            <a:spAutoFit/>
          </a:bodyPr>
          <a:lstStyle/>
          <a:p>
            <a:r>
              <a:rPr lang="en-US" sz="1400" b="1" dirty="0">
                <a:solidFill>
                  <a:schemeClr val="bg1"/>
                </a:solidFill>
              </a:rPr>
              <a:t>Bright Blue</a:t>
            </a:r>
          </a:p>
          <a:p>
            <a:r>
              <a:rPr lang="en-US" sz="1400" dirty="0">
                <a:solidFill>
                  <a:schemeClr val="bg1"/>
                </a:solidFill>
              </a:rPr>
              <a:t>RGB  0  73  144</a:t>
            </a:r>
          </a:p>
          <a:p>
            <a:r>
              <a:rPr lang="en-US" sz="1400" dirty="0">
                <a:solidFill>
                  <a:schemeClr val="bg1"/>
                </a:solidFill>
              </a:rPr>
              <a:t>HEX 004990</a:t>
            </a:r>
          </a:p>
        </p:txBody>
      </p:sp>
      <p:sp>
        <p:nvSpPr>
          <p:cNvPr id="32" name="TextBox 31">
            <a:extLst>
              <a:ext uri="{FF2B5EF4-FFF2-40B4-BE49-F238E27FC236}">
                <a16:creationId xmlns:a16="http://schemas.microsoft.com/office/drawing/2014/main" xmlns="" id="{014CA536-31DD-CC47-8B51-39CDFB362B95}"/>
              </a:ext>
            </a:extLst>
          </p:cNvPr>
          <p:cNvSpPr txBox="1"/>
          <p:nvPr/>
        </p:nvSpPr>
        <p:spPr>
          <a:xfrm>
            <a:off x="8982591" y="4531164"/>
            <a:ext cx="2562638" cy="738664"/>
          </a:xfrm>
          <a:prstGeom prst="rect">
            <a:avLst/>
          </a:prstGeom>
          <a:solidFill>
            <a:srgbClr val="79496A"/>
          </a:solidFill>
          <a:ln>
            <a:noFill/>
          </a:ln>
        </p:spPr>
        <p:txBody>
          <a:bodyPr wrap="square" rtlCol="0" anchor="ctr">
            <a:spAutoFit/>
          </a:bodyPr>
          <a:lstStyle/>
          <a:p>
            <a:r>
              <a:rPr lang="en-US" sz="1400" b="1" dirty="0">
                <a:solidFill>
                  <a:schemeClr val="bg1"/>
                </a:solidFill>
              </a:rPr>
              <a:t>Purple</a:t>
            </a:r>
          </a:p>
          <a:p>
            <a:r>
              <a:rPr lang="en-US" sz="1400" dirty="0">
                <a:solidFill>
                  <a:schemeClr val="bg1"/>
                </a:solidFill>
              </a:rPr>
              <a:t>RGB  121  73  106</a:t>
            </a:r>
          </a:p>
          <a:p>
            <a:r>
              <a:rPr lang="en-US" sz="1400" dirty="0">
                <a:solidFill>
                  <a:schemeClr val="bg1"/>
                </a:solidFill>
              </a:rPr>
              <a:t>HEX 79496A</a:t>
            </a:r>
          </a:p>
        </p:txBody>
      </p:sp>
      <p:sp>
        <p:nvSpPr>
          <p:cNvPr id="33" name="Content Placeholder 2">
            <a:extLst>
              <a:ext uri="{FF2B5EF4-FFF2-40B4-BE49-F238E27FC236}">
                <a16:creationId xmlns:a16="http://schemas.microsoft.com/office/drawing/2014/main" xmlns="" id="{E30BBEB7-9FD7-8C49-BEE8-41543040F25F}"/>
              </a:ext>
            </a:extLst>
          </p:cNvPr>
          <p:cNvSpPr txBox="1">
            <a:spLocks/>
          </p:cNvSpPr>
          <p:nvPr/>
        </p:nvSpPr>
        <p:spPr>
          <a:xfrm>
            <a:off x="419101" y="1465614"/>
            <a:ext cx="3543299" cy="4351338"/>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Secondary colors </a:t>
            </a:r>
            <a:r>
              <a:rPr lang="en-US" sz="1300" dirty="0">
                <a:solidFill>
                  <a:srgbClr val="000000"/>
                </a:solidFill>
              </a:rPr>
              <a:t>are available to use in graphs and charts. These will allow for a wider range of differentiation of visual graphic within presentation.</a:t>
            </a:r>
          </a:p>
          <a:p>
            <a:pPr marL="0" lvl="0" indent="0">
              <a:lnSpc>
                <a:spcPct val="120000"/>
              </a:lnSpc>
              <a:spcAft>
                <a:spcPts val="0"/>
              </a:spcAft>
              <a:buNone/>
            </a:pPr>
            <a:endParaRPr lang="en-US" sz="1300" dirty="0">
              <a:solidFill>
                <a:srgbClr val="000000"/>
              </a:solidFill>
            </a:endParaRPr>
          </a:p>
          <a:p>
            <a:pPr marL="0" lvl="0" indent="0">
              <a:lnSpc>
                <a:spcPct val="120000"/>
              </a:lnSpc>
              <a:spcAft>
                <a:spcPts val="0"/>
              </a:spcAft>
              <a:buNone/>
            </a:pPr>
            <a:r>
              <a:rPr lang="en-US" sz="1300" b="1" dirty="0">
                <a:solidFill>
                  <a:srgbClr val="000000"/>
                </a:solidFill>
              </a:rPr>
              <a:t>The secondary colors Gold, Green, Orange, Bright blue and Purple should not be used outside graphs and charts. </a:t>
            </a:r>
          </a:p>
        </p:txBody>
      </p:sp>
    </p:spTree>
    <p:extLst>
      <p:ext uri="{BB962C8B-B14F-4D97-AF65-F5344CB8AC3E}">
        <p14:creationId xmlns:p14="http://schemas.microsoft.com/office/powerpoint/2010/main" val="1319695041"/>
      </p:ext>
    </p:extLst>
  </p:cSld>
  <p:clrMapOvr>
    <a:masterClrMapping/>
  </p:clrMapOvr>
  <p:extLst mod="1">
    <p:ext uri="{DCECCB84-F9BA-43D5-87BE-67443E8EF086}">
      <p15:sldGuideLst xmlns:p15="http://schemas.microsoft.com/office/powerpoint/2012/main" xmlns=""/>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yle Reference | Tables">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B585444-0DC1-D54A-92C7-332BDD37975B}"/>
              </a:ext>
            </a:extLst>
          </p:cNvPr>
          <p:cNvSpPr txBox="1">
            <a:spLocks/>
          </p:cNvSpPr>
          <p:nvPr/>
        </p:nvSpPr>
        <p:spPr>
          <a:xfrm>
            <a:off x="419101" y="1465614"/>
            <a:ext cx="4360163" cy="3996402"/>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b="1" dirty="0">
                <a:solidFill>
                  <a:srgbClr val="000000"/>
                </a:solidFill>
              </a:rPr>
              <a:t>Table formatting:</a:t>
            </a:r>
            <a:endParaRPr lang="en-US" sz="1300" dirty="0">
              <a:solidFill>
                <a:srgbClr val="000000"/>
              </a:solidFill>
            </a:endParaRPr>
          </a:p>
          <a:p>
            <a:pPr marL="342900" lvl="0" indent="-342900">
              <a:lnSpc>
                <a:spcPct val="120000"/>
              </a:lnSpc>
              <a:spcAft>
                <a:spcPts val="0"/>
              </a:spcAft>
              <a:buFont typeface="+mj-lt"/>
              <a:buAutoNum type="arabicPeriod"/>
            </a:pPr>
            <a:r>
              <a:rPr lang="en-US" sz="1300" dirty="0">
                <a:solidFill>
                  <a:srgbClr val="000000"/>
                </a:solidFill>
              </a:rPr>
              <a:t>Insert Table</a:t>
            </a:r>
          </a:p>
          <a:p>
            <a:pPr marL="342900" lvl="0" indent="-342900">
              <a:lnSpc>
                <a:spcPct val="120000"/>
              </a:lnSpc>
              <a:spcAft>
                <a:spcPts val="0"/>
              </a:spcAft>
              <a:buFont typeface="+mj-lt"/>
              <a:buAutoNum type="arabicPeriod"/>
            </a:pPr>
            <a:r>
              <a:rPr lang="en-US" sz="1300" dirty="0">
                <a:solidFill>
                  <a:srgbClr val="000000"/>
                </a:solidFill>
              </a:rPr>
              <a:t>Select “Table Design” from ribbon menu</a:t>
            </a:r>
          </a:p>
          <a:p>
            <a:pPr marL="342900" lvl="0" indent="-342900">
              <a:lnSpc>
                <a:spcPct val="120000"/>
              </a:lnSpc>
              <a:spcAft>
                <a:spcPts val="0"/>
              </a:spcAft>
              <a:buFont typeface="+mj-lt"/>
              <a:buAutoNum type="arabicPeriod"/>
            </a:pPr>
            <a:r>
              <a:rPr lang="en-US" sz="1300" dirty="0">
                <a:solidFill>
                  <a:srgbClr val="000000"/>
                </a:solidFill>
              </a:rPr>
              <a:t>Select a default table design from the “Medium” style section.</a:t>
            </a:r>
          </a:p>
          <a:p>
            <a:pPr marL="342900" lvl="0" indent="-342900">
              <a:lnSpc>
                <a:spcPct val="120000"/>
              </a:lnSpc>
              <a:spcAft>
                <a:spcPts val="0"/>
              </a:spcAft>
              <a:buFont typeface="+mj-lt"/>
              <a:buAutoNum type="arabicPeriod"/>
            </a:pPr>
            <a:endParaRPr lang="en-US" sz="1300" dirty="0">
              <a:solidFill>
                <a:srgbClr val="000000"/>
              </a:solidFill>
            </a:endParaRPr>
          </a:p>
          <a:p>
            <a:pPr marL="342900" lvl="0" indent="-342900">
              <a:lnSpc>
                <a:spcPct val="120000"/>
              </a:lnSpc>
              <a:spcAft>
                <a:spcPts val="0"/>
              </a:spcAft>
              <a:buFont typeface="+mj-lt"/>
              <a:buAutoNum type="arabicPeriod"/>
            </a:pPr>
            <a:endParaRPr lang="en-US" sz="1300" dirty="0">
              <a:solidFill>
                <a:srgbClr val="000000"/>
              </a:solidFill>
            </a:endParaRPr>
          </a:p>
          <a:p>
            <a:pPr marL="342900" lvl="0" indent="-342900">
              <a:lnSpc>
                <a:spcPct val="120000"/>
              </a:lnSpc>
              <a:spcAft>
                <a:spcPts val="0"/>
              </a:spcAft>
              <a:buFont typeface="+mj-lt"/>
              <a:buAutoNum type="arabicPeriod"/>
            </a:pPr>
            <a:endParaRPr lang="en-US" sz="1300" dirty="0">
              <a:solidFill>
                <a:srgbClr val="000000"/>
              </a:solidFill>
            </a:endParaRPr>
          </a:p>
          <a:p>
            <a:pPr marL="342900" lvl="0" indent="-342900">
              <a:lnSpc>
                <a:spcPct val="120000"/>
              </a:lnSpc>
              <a:spcAft>
                <a:spcPts val="0"/>
              </a:spcAft>
              <a:buFont typeface="+mj-lt"/>
              <a:buAutoNum type="arabicPeriod"/>
            </a:pPr>
            <a:endParaRPr lang="en-US" sz="1300" dirty="0">
              <a:solidFill>
                <a:srgbClr val="000000"/>
              </a:solidFill>
            </a:endParaRPr>
          </a:p>
          <a:p>
            <a:pPr marL="342900" lvl="0" indent="-342900">
              <a:lnSpc>
                <a:spcPct val="120000"/>
              </a:lnSpc>
              <a:spcAft>
                <a:spcPts val="0"/>
              </a:spcAft>
              <a:buFont typeface="+mj-lt"/>
              <a:buAutoNum type="arabicPeriod"/>
            </a:pPr>
            <a:endParaRPr lang="en-US" sz="1300" dirty="0">
              <a:solidFill>
                <a:srgbClr val="000000"/>
              </a:solidFill>
            </a:endParaRPr>
          </a:p>
          <a:p>
            <a:pPr marL="342900" lvl="0" indent="-342900">
              <a:lnSpc>
                <a:spcPct val="120000"/>
              </a:lnSpc>
              <a:spcAft>
                <a:spcPts val="0"/>
              </a:spcAft>
              <a:buFont typeface="+mj-lt"/>
              <a:buAutoNum type="arabicPeriod"/>
            </a:pPr>
            <a:endParaRPr lang="en-US" sz="1300" dirty="0">
              <a:solidFill>
                <a:srgbClr val="000000"/>
              </a:solidFill>
            </a:endParaRPr>
          </a:p>
          <a:p>
            <a:pPr marL="342900" lvl="0" indent="-342900">
              <a:lnSpc>
                <a:spcPct val="120000"/>
              </a:lnSpc>
              <a:spcAft>
                <a:spcPts val="0"/>
              </a:spcAft>
              <a:buFont typeface="+mj-lt"/>
              <a:buAutoNum type="arabicPeriod"/>
            </a:pPr>
            <a:endParaRPr lang="en-US" sz="1300" dirty="0">
              <a:solidFill>
                <a:srgbClr val="000000"/>
              </a:solidFill>
            </a:endParaRPr>
          </a:p>
          <a:p>
            <a:pPr marL="342900" lvl="0" indent="-342900">
              <a:lnSpc>
                <a:spcPct val="120000"/>
              </a:lnSpc>
              <a:spcAft>
                <a:spcPts val="0"/>
              </a:spcAft>
              <a:buFont typeface="+mj-lt"/>
              <a:buAutoNum type="arabicPeriod"/>
            </a:pPr>
            <a:r>
              <a:rPr lang="en-US" sz="1300" dirty="0">
                <a:solidFill>
                  <a:srgbClr val="000000"/>
                </a:solidFill>
              </a:rPr>
              <a:t>Then, customize table as best suited for information: Text size, Text color for maximum contrast (black or white), Number of rows or columns needed, etc.</a:t>
            </a:r>
          </a:p>
        </p:txBody>
      </p:sp>
      <p:grpSp>
        <p:nvGrpSpPr>
          <p:cNvPr id="18" name="Group 17">
            <a:extLst>
              <a:ext uri="{FF2B5EF4-FFF2-40B4-BE49-F238E27FC236}">
                <a16:creationId xmlns:a16="http://schemas.microsoft.com/office/drawing/2014/main" xmlns="" id="{8E3DB4C3-A4A0-A048-AA0E-66A2F21FC2D6}"/>
              </a:ext>
            </a:extLst>
          </p:cNvPr>
          <p:cNvGrpSpPr/>
          <p:nvPr/>
        </p:nvGrpSpPr>
        <p:grpSpPr>
          <a:xfrm>
            <a:off x="861823" y="2848797"/>
            <a:ext cx="3665623" cy="1409855"/>
            <a:chOff x="861823" y="2848797"/>
            <a:chExt cx="3665623" cy="1409855"/>
          </a:xfrm>
        </p:grpSpPr>
        <p:pic>
          <p:nvPicPr>
            <p:cNvPr id="17" name="Picture 16" descr="A picture containing floor, window&#10;&#10;Description automatically generated">
              <a:extLst>
                <a:ext uri="{FF2B5EF4-FFF2-40B4-BE49-F238E27FC236}">
                  <a16:creationId xmlns:a16="http://schemas.microsoft.com/office/drawing/2014/main" xmlns="" id="{439B8C56-052A-4A4D-AF46-1D11CAE8B0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1823" y="2848797"/>
              <a:ext cx="3665623" cy="1409855"/>
            </a:xfrm>
            <a:prstGeom prst="rect">
              <a:avLst/>
            </a:prstGeom>
          </p:spPr>
        </p:pic>
        <p:sp>
          <p:nvSpPr>
            <p:cNvPr id="8" name="Rectangle 7">
              <a:extLst>
                <a:ext uri="{FF2B5EF4-FFF2-40B4-BE49-F238E27FC236}">
                  <a16:creationId xmlns:a16="http://schemas.microsoft.com/office/drawing/2014/main" xmlns="" id="{A9D7CF88-AD33-5C42-9214-D5EF8C0FC369}"/>
                </a:ext>
              </a:extLst>
            </p:cNvPr>
            <p:cNvSpPr/>
            <p:nvPr/>
          </p:nvSpPr>
          <p:spPr>
            <a:xfrm>
              <a:off x="910271" y="3035540"/>
              <a:ext cx="3606307" cy="353208"/>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F6751639-2A6E-BE44-BC24-8ECACB16857A}"/>
                </a:ext>
              </a:extLst>
            </p:cNvPr>
            <p:cNvSpPr/>
            <p:nvPr/>
          </p:nvSpPr>
          <p:spPr>
            <a:xfrm>
              <a:off x="910271" y="3861443"/>
              <a:ext cx="3606307" cy="353208"/>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C019C8AB-ACF7-3847-AA72-0BCBEB4ABD28}"/>
                </a:ext>
              </a:extLst>
            </p:cNvPr>
            <p:cNvSpPr/>
            <p:nvPr/>
          </p:nvSpPr>
          <p:spPr>
            <a:xfrm>
              <a:off x="885219" y="3388749"/>
              <a:ext cx="3606307" cy="45642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xmlns="" id="{A7123546-38A7-DA4E-8C70-329DAB94581C}"/>
              </a:ext>
            </a:extLst>
          </p:cNvPr>
          <p:cNvSpPr/>
          <p:nvPr/>
        </p:nvSpPr>
        <p:spPr>
          <a:xfrm>
            <a:off x="419100" y="387546"/>
            <a:ext cx="4775666" cy="584775"/>
          </a:xfrm>
          <a:prstGeom prst="rect">
            <a:avLst/>
          </a:prstGeom>
        </p:spPr>
        <p:txBody>
          <a:bodyPr wrap="none">
            <a:spAutoFit/>
          </a:bodyPr>
          <a:lstStyle/>
          <a:p>
            <a:r>
              <a:rPr lang="en-US" sz="3200" b="1" dirty="0">
                <a:solidFill>
                  <a:srgbClr val="FF00FF"/>
                </a:solidFill>
              </a:rPr>
              <a:t>Style Reference: Tables</a:t>
            </a:r>
          </a:p>
        </p:txBody>
      </p:sp>
      <p:sp>
        <p:nvSpPr>
          <p:cNvPr id="15" name="Rectangle 14">
            <a:extLst>
              <a:ext uri="{FF2B5EF4-FFF2-40B4-BE49-F238E27FC236}">
                <a16:creationId xmlns:a16="http://schemas.microsoft.com/office/drawing/2014/main" xmlns="" id="{DC031A82-98E0-5345-A698-9D6CB44B84A5}"/>
              </a:ext>
            </a:extLst>
          </p:cNvPr>
          <p:cNvSpPr/>
          <p:nvPr/>
        </p:nvSpPr>
        <p:spPr>
          <a:xfrm>
            <a:off x="419100" y="899823"/>
            <a:ext cx="5656292" cy="369332"/>
          </a:xfrm>
          <a:prstGeom prst="rect">
            <a:avLst/>
          </a:prstGeom>
        </p:spPr>
        <p:txBody>
          <a:bodyPr wrap="none">
            <a:spAutoFit/>
          </a:bodyPr>
          <a:lstStyle/>
          <a:p>
            <a:r>
              <a:rPr lang="en-US" dirty="0">
                <a:solidFill>
                  <a:srgbClr val="FF00FF"/>
                </a:solidFill>
              </a:rPr>
              <a:t>DELETE BEFORE SAVING AND/OR DISTRIBUTION</a:t>
            </a:r>
          </a:p>
        </p:txBody>
      </p:sp>
      <p:pic>
        <p:nvPicPr>
          <p:cNvPr id="16" name="Picture 15">
            <a:extLst>
              <a:ext uri="{FF2B5EF4-FFF2-40B4-BE49-F238E27FC236}">
                <a16:creationId xmlns:a16="http://schemas.microsoft.com/office/drawing/2014/main" xmlns="" id="{C0DF9200-AFD7-0246-A43C-DADFF5ADA1D6}"/>
              </a:ext>
            </a:extLst>
          </p:cNvPr>
          <p:cNvPicPr/>
          <p:nvPr/>
        </p:nvPicPr>
        <p:blipFill>
          <a:blip r:embed="rId3"/>
          <a:stretch>
            <a:fillRect/>
          </a:stretch>
        </p:blipFill>
        <p:spPr>
          <a:xfrm>
            <a:off x="419100" y="6125004"/>
            <a:ext cx="941688" cy="313896"/>
          </a:xfrm>
          <a:prstGeom prst="rect">
            <a:avLst/>
          </a:prstGeom>
        </p:spPr>
      </p:pic>
      <p:graphicFrame>
        <p:nvGraphicFramePr>
          <p:cNvPr id="2" name="Table 1">
            <a:extLst>
              <a:ext uri="{FF2B5EF4-FFF2-40B4-BE49-F238E27FC236}">
                <a16:creationId xmlns:a16="http://schemas.microsoft.com/office/drawing/2014/main" xmlns="" id="{27BE19D2-B312-0D49-B94B-33DC176BF5A7}"/>
              </a:ext>
            </a:extLst>
          </p:cNvPr>
          <p:cNvGraphicFramePr>
            <a:graphicFrameLocks noGrp="1"/>
          </p:cNvGraphicFramePr>
          <p:nvPr>
            <p:extLst/>
          </p:nvPr>
        </p:nvGraphicFramePr>
        <p:xfrm>
          <a:off x="4779263" y="1681567"/>
          <a:ext cx="6993636" cy="4450080"/>
        </p:xfrm>
        <a:graphic>
          <a:graphicData uri="http://schemas.openxmlformats.org/drawingml/2006/table">
            <a:tbl>
              <a:tblPr firstRow="1" bandRow="1">
                <a:tableStyleId>{F5AB1C69-6EDB-4FF4-983F-18BD219EF322}</a:tableStyleId>
              </a:tblPr>
              <a:tblGrid>
                <a:gridCol w="1748409">
                  <a:extLst>
                    <a:ext uri="{9D8B030D-6E8A-4147-A177-3AD203B41FA5}">
                      <a16:colId xmlns:a16="http://schemas.microsoft.com/office/drawing/2014/main" xmlns="" val="968061632"/>
                    </a:ext>
                  </a:extLst>
                </a:gridCol>
                <a:gridCol w="1748409">
                  <a:extLst>
                    <a:ext uri="{9D8B030D-6E8A-4147-A177-3AD203B41FA5}">
                      <a16:colId xmlns:a16="http://schemas.microsoft.com/office/drawing/2014/main" xmlns="" val="1028718554"/>
                    </a:ext>
                  </a:extLst>
                </a:gridCol>
                <a:gridCol w="1748409">
                  <a:extLst>
                    <a:ext uri="{9D8B030D-6E8A-4147-A177-3AD203B41FA5}">
                      <a16:colId xmlns:a16="http://schemas.microsoft.com/office/drawing/2014/main" xmlns="" val="2587366628"/>
                    </a:ext>
                  </a:extLst>
                </a:gridCol>
                <a:gridCol w="1748409">
                  <a:extLst>
                    <a:ext uri="{9D8B030D-6E8A-4147-A177-3AD203B41FA5}">
                      <a16:colId xmlns:a16="http://schemas.microsoft.com/office/drawing/2014/main" xmlns="" val="1486478449"/>
                    </a:ext>
                  </a:extLst>
                </a:gridCol>
              </a:tblGrid>
              <a:tr h="370840">
                <a:tc>
                  <a:txBody>
                    <a:bodyPr/>
                    <a:lstStyle/>
                    <a:p>
                      <a:r>
                        <a:rPr lang="en-US" sz="1400" dirty="0">
                          <a:solidFill>
                            <a:schemeClr val="bg1"/>
                          </a:solidFill>
                        </a:rPr>
                        <a:t>Label</a:t>
                      </a:r>
                    </a:p>
                  </a:txBody>
                  <a:tcPr anchor="ctr"/>
                </a:tc>
                <a:tc>
                  <a:txBody>
                    <a:bodyPr/>
                    <a:lstStyle/>
                    <a:p>
                      <a:r>
                        <a:rPr lang="en-US" sz="1400" dirty="0">
                          <a:solidFill>
                            <a:schemeClr val="bg1"/>
                          </a:solidFill>
                        </a:rPr>
                        <a:t>Label</a:t>
                      </a:r>
                    </a:p>
                  </a:txBody>
                  <a:tcPr anchor="ctr"/>
                </a:tc>
                <a:tc>
                  <a:txBody>
                    <a:bodyPr/>
                    <a:lstStyle/>
                    <a:p>
                      <a:r>
                        <a:rPr lang="en-US" sz="1400" dirty="0">
                          <a:solidFill>
                            <a:schemeClr val="bg1"/>
                          </a:solidFill>
                        </a:rPr>
                        <a:t>Label</a:t>
                      </a:r>
                    </a:p>
                  </a:txBody>
                  <a:tcPr anchor="ctr"/>
                </a:tc>
                <a:tc>
                  <a:txBody>
                    <a:bodyPr/>
                    <a:lstStyle/>
                    <a:p>
                      <a:r>
                        <a:rPr lang="en-US" sz="1400" dirty="0">
                          <a:solidFill>
                            <a:schemeClr val="bg1"/>
                          </a:solidFill>
                        </a:rPr>
                        <a:t>Label</a:t>
                      </a:r>
                    </a:p>
                  </a:txBody>
                  <a:tcPr anchor="ctr"/>
                </a:tc>
                <a:extLst>
                  <a:ext uri="{0D108BD9-81ED-4DB2-BD59-A6C34878D82A}">
                    <a16:rowId xmlns:a16="http://schemas.microsoft.com/office/drawing/2014/main" xmlns="" val="38777732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Value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Value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Value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Value</a:t>
                      </a:r>
                    </a:p>
                  </a:txBody>
                  <a:tcPr anchor="ctr"/>
                </a:tc>
                <a:extLst>
                  <a:ext uri="{0D108BD9-81ED-4DB2-BD59-A6C34878D82A}">
                    <a16:rowId xmlns:a16="http://schemas.microsoft.com/office/drawing/2014/main" xmlns="" val="2518137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2507700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7604161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16791915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18163644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4059818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2823411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6317669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316180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66432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extLst>
                  <a:ext uri="{0D108BD9-81ED-4DB2-BD59-A6C34878D82A}">
                    <a16:rowId xmlns:a16="http://schemas.microsoft.com/office/drawing/2014/main" xmlns="" val="1860035003"/>
                  </a:ext>
                </a:extLst>
              </a:tr>
            </a:tbl>
          </a:graphicData>
        </a:graphic>
      </p:graphicFrame>
    </p:spTree>
    <p:extLst>
      <p:ext uri="{BB962C8B-B14F-4D97-AF65-F5344CB8AC3E}">
        <p14:creationId xmlns:p14="http://schemas.microsoft.com/office/powerpoint/2010/main" val="3912775772"/>
      </p:ext>
    </p:extLst>
  </p:cSld>
  <p:clrMapOvr>
    <a:masterClrMapping/>
  </p:clrMapOvr>
  <p:extLst mod="1">
    <p:ext uri="{DCECCB84-F9BA-43D5-87BE-67443E8EF086}">
      <p15:sldGuideLst xmlns:p15="http://schemas.microsoft.com/office/powerpoint/2012/main" xmlns=""/>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yle Reference | Reducing File Size">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49EFC7C-42AC-AE4F-B9EE-DDAC1F36C53D}"/>
              </a:ext>
            </a:extLst>
          </p:cNvPr>
          <p:cNvSpPr txBox="1">
            <a:spLocks/>
          </p:cNvSpPr>
          <p:nvPr/>
        </p:nvSpPr>
        <p:spPr>
          <a:xfrm>
            <a:off x="419101" y="1465614"/>
            <a:ext cx="3543299" cy="4351338"/>
          </a:xfrm>
          <a:prstGeom prst="rect">
            <a:avLst/>
          </a:prstGeom>
        </p:spPr>
        <p:txBody>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Aft>
                <a:spcPts val="0"/>
              </a:spcAft>
              <a:buNone/>
            </a:pPr>
            <a:r>
              <a:rPr lang="en-US" sz="1300" dirty="0">
                <a:solidFill>
                  <a:srgbClr val="000000"/>
                </a:solidFill>
              </a:rPr>
              <a:t>The best way to reduce the PowerPoint file size is by compressing</a:t>
            </a:r>
            <a:r>
              <a:rPr lang="en-US" sz="1300" baseline="0" dirty="0">
                <a:solidFill>
                  <a:srgbClr val="000000"/>
                </a:solidFill>
              </a:rPr>
              <a:t> the images within. </a:t>
            </a:r>
            <a:br>
              <a:rPr lang="en-US" sz="1300" baseline="0" dirty="0">
                <a:solidFill>
                  <a:srgbClr val="000000"/>
                </a:solidFill>
              </a:rPr>
            </a:br>
            <a:r>
              <a:rPr lang="en-US" sz="1300" baseline="0" dirty="0">
                <a:solidFill>
                  <a:srgbClr val="000000"/>
                </a:solidFill>
              </a:rPr>
              <a:t>To do so</a:t>
            </a:r>
            <a:r>
              <a:rPr lang="en-US" sz="1300" dirty="0">
                <a:solidFill>
                  <a:srgbClr val="000000"/>
                </a:solidFill>
              </a:rPr>
              <a:t>:</a:t>
            </a:r>
          </a:p>
          <a:p>
            <a:pPr marL="342900" lvl="0" indent="-342900">
              <a:lnSpc>
                <a:spcPct val="120000"/>
              </a:lnSpc>
              <a:spcAft>
                <a:spcPts val="0"/>
              </a:spcAft>
              <a:buFont typeface="+mj-lt"/>
              <a:buAutoNum type="arabicPeriod"/>
            </a:pPr>
            <a:r>
              <a:rPr lang="en-US" sz="1300" dirty="0">
                <a:solidFill>
                  <a:srgbClr val="000000"/>
                </a:solidFill>
              </a:rPr>
              <a:t>Select an image with your mouse. </a:t>
            </a:r>
          </a:p>
          <a:p>
            <a:pPr marL="342900" lvl="0" indent="-342900">
              <a:lnSpc>
                <a:spcPct val="120000"/>
              </a:lnSpc>
              <a:spcAft>
                <a:spcPts val="0"/>
              </a:spcAft>
              <a:buFont typeface="+mj-lt"/>
              <a:buAutoNum type="arabicPeriod"/>
            </a:pPr>
            <a:r>
              <a:rPr lang="en-US" sz="1300" baseline="0" dirty="0">
                <a:solidFill>
                  <a:srgbClr val="000000"/>
                </a:solidFill>
              </a:rPr>
              <a:t>Click on </a:t>
            </a:r>
            <a:r>
              <a:rPr lang="en-US" sz="1300" b="1" baseline="0" dirty="0">
                <a:solidFill>
                  <a:srgbClr val="000000"/>
                </a:solidFill>
              </a:rPr>
              <a:t>Format / Picture Tools </a:t>
            </a:r>
            <a:r>
              <a:rPr lang="en-US" sz="1300" b="0" baseline="0" dirty="0">
                <a:solidFill>
                  <a:srgbClr val="000000"/>
                </a:solidFill>
              </a:rPr>
              <a:t>in the ribbon menu.</a:t>
            </a:r>
          </a:p>
          <a:p>
            <a:pPr marL="342900" lvl="0" indent="-342900">
              <a:lnSpc>
                <a:spcPct val="120000"/>
              </a:lnSpc>
              <a:spcAft>
                <a:spcPts val="0"/>
              </a:spcAft>
              <a:buFont typeface="+mj-lt"/>
              <a:buAutoNum type="arabicPeriod"/>
            </a:pPr>
            <a:r>
              <a:rPr lang="en-US" sz="1300" b="0" baseline="0" dirty="0">
                <a:solidFill>
                  <a:srgbClr val="000000"/>
                </a:solidFill>
              </a:rPr>
              <a:t>Click on </a:t>
            </a:r>
            <a:r>
              <a:rPr lang="en-US" sz="1300" b="1" baseline="0" dirty="0">
                <a:solidFill>
                  <a:srgbClr val="000000"/>
                </a:solidFill>
              </a:rPr>
              <a:t>Compress Pictures</a:t>
            </a:r>
            <a:r>
              <a:rPr lang="en-US" sz="1300" b="0" baseline="0" dirty="0">
                <a:solidFill>
                  <a:srgbClr val="000000"/>
                </a:solidFill>
              </a:rPr>
              <a:t> (highlighted yellow in the first example image to the right). </a:t>
            </a:r>
            <a:r>
              <a:rPr lang="en-US" sz="1300" b="1" baseline="0" dirty="0">
                <a:solidFill>
                  <a:srgbClr val="000000"/>
                </a:solidFill>
              </a:rPr>
              <a:t> </a:t>
            </a:r>
          </a:p>
          <a:p>
            <a:pPr marL="342900" lvl="0" indent="-342900">
              <a:lnSpc>
                <a:spcPct val="120000"/>
              </a:lnSpc>
              <a:spcAft>
                <a:spcPts val="0"/>
              </a:spcAft>
              <a:buFont typeface="+mj-lt"/>
              <a:buAutoNum type="arabicPeriod"/>
            </a:pPr>
            <a:r>
              <a:rPr lang="en-US" sz="1300" b="0" baseline="0" dirty="0">
                <a:solidFill>
                  <a:srgbClr val="000000"/>
                </a:solidFill>
              </a:rPr>
              <a:t>Select your </a:t>
            </a:r>
            <a:r>
              <a:rPr lang="en-US" sz="1300" b="1" baseline="0" dirty="0">
                <a:solidFill>
                  <a:srgbClr val="000000"/>
                </a:solidFill>
              </a:rPr>
              <a:t>Compression options </a:t>
            </a:r>
            <a:r>
              <a:rPr lang="en-US" sz="1300" b="0" baseline="0" dirty="0">
                <a:solidFill>
                  <a:srgbClr val="000000"/>
                </a:solidFill>
              </a:rPr>
              <a:t>and </a:t>
            </a:r>
            <a:r>
              <a:rPr lang="en-US" sz="1300" b="1" baseline="0" dirty="0">
                <a:solidFill>
                  <a:srgbClr val="000000"/>
                </a:solidFill>
              </a:rPr>
              <a:t>Target output </a:t>
            </a:r>
            <a:r>
              <a:rPr lang="en-US" sz="1300" b="0" baseline="0" dirty="0">
                <a:solidFill>
                  <a:srgbClr val="000000"/>
                </a:solidFill>
              </a:rPr>
              <a:t>from the popup box.</a:t>
            </a:r>
          </a:p>
          <a:p>
            <a:pPr marL="342900" lvl="0" indent="-342900">
              <a:lnSpc>
                <a:spcPct val="120000"/>
              </a:lnSpc>
              <a:spcAft>
                <a:spcPts val="0"/>
              </a:spcAft>
              <a:buFont typeface="+mj-lt"/>
              <a:buAutoNum type="arabicPeriod"/>
            </a:pPr>
            <a:r>
              <a:rPr lang="en-US" sz="1300" b="0" baseline="0" dirty="0">
                <a:solidFill>
                  <a:srgbClr val="000000"/>
                </a:solidFill>
              </a:rPr>
              <a:t>Select </a:t>
            </a:r>
            <a:r>
              <a:rPr lang="en-US" sz="1300" b="1" baseline="0" dirty="0">
                <a:solidFill>
                  <a:srgbClr val="000000"/>
                </a:solidFill>
              </a:rPr>
              <a:t>OK</a:t>
            </a:r>
          </a:p>
          <a:p>
            <a:pPr marL="342900" lvl="0" indent="-342900">
              <a:lnSpc>
                <a:spcPct val="120000"/>
              </a:lnSpc>
              <a:spcAft>
                <a:spcPts val="0"/>
              </a:spcAft>
              <a:buFont typeface="+mj-lt"/>
              <a:buAutoNum type="arabicPeriod"/>
            </a:pPr>
            <a:endParaRPr lang="en-US" sz="1300" b="1" baseline="0" dirty="0">
              <a:solidFill>
                <a:srgbClr val="000000"/>
              </a:solidFill>
            </a:endParaRPr>
          </a:p>
          <a:p>
            <a:pPr marL="0" lvl="0" indent="0">
              <a:lnSpc>
                <a:spcPct val="120000"/>
              </a:lnSpc>
              <a:spcAft>
                <a:spcPts val="0"/>
              </a:spcAft>
              <a:buFont typeface="+mj-lt"/>
              <a:buNone/>
            </a:pPr>
            <a:r>
              <a:rPr lang="en-US" sz="1300" b="1" baseline="0" dirty="0">
                <a:solidFill>
                  <a:srgbClr val="000000"/>
                </a:solidFill>
              </a:rPr>
              <a:t>Recommended compression options and target output:</a:t>
            </a:r>
          </a:p>
          <a:p>
            <a:pPr marL="228600" lvl="0" indent="-228600">
              <a:lnSpc>
                <a:spcPct val="120000"/>
              </a:lnSpc>
              <a:spcAft>
                <a:spcPts val="0"/>
              </a:spcAft>
            </a:pPr>
            <a:r>
              <a:rPr lang="en-US" sz="1300" b="0" baseline="0" dirty="0">
                <a:solidFill>
                  <a:srgbClr val="000000"/>
                </a:solidFill>
              </a:rPr>
              <a:t>Deleted cropped areas of picture</a:t>
            </a:r>
          </a:p>
          <a:p>
            <a:pPr marL="228600" lvl="0" indent="-228600">
              <a:lnSpc>
                <a:spcPct val="120000"/>
              </a:lnSpc>
              <a:spcAft>
                <a:spcPts val="0"/>
              </a:spcAft>
            </a:pPr>
            <a:r>
              <a:rPr lang="en-US" sz="1300" b="0" baseline="0" dirty="0">
                <a:solidFill>
                  <a:srgbClr val="000000"/>
                </a:solidFill>
              </a:rPr>
              <a:t>Screen (150 </a:t>
            </a:r>
            <a:r>
              <a:rPr lang="en-US" sz="1300" b="0" baseline="0" dirty="0" err="1">
                <a:solidFill>
                  <a:srgbClr val="000000"/>
                </a:solidFill>
              </a:rPr>
              <a:t>ppi</a:t>
            </a:r>
            <a:r>
              <a:rPr lang="en-US" sz="1300" b="0" baseline="0" dirty="0">
                <a:solidFill>
                  <a:srgbClr val="000000"/>
                </a:solidFill>
              </a:rPr>
              <a:t>)</a:t>
            </a:r>
            <a:endParaRPr lang="en-US" sz="1100" b="0" baseline="0" dirty="0">
              <a:solidFill>
                <a:srgbClr val="000000"/>
              </a:solidFill>
            </a:endParaRPr>
          </a:p>
          <a:p>
            <a:pPr marL="342900" lvl="0" indent="-342900">
              <a:lnSpc>
                <a:spcPct val="120000"/>
              </a:lnSpc>
              <a:spcAft>
                <a:spcPts val="0"/>
              </a:spcAft>
              <a:buFont typeface="+mj-lt"/>
              <a:buAutoNum type="arabicPeriod"/>
            </a:pPr>
            <a:endParaRPr lang="en-US" sz="1300" baseline="0" dirty="0">
              <a:solidFill>
                <a:srgbClr val="000000"/>
              </a:solidFill>
            </a:endParaRPr>
          </a:p>
        </p:txBody>
      </p:sp>
      <p:sp>
        <p:nvSpPr>
          <p:cNvPr id="9" name="Rectangle 8">
            <a:extLst>
              <a:ext uri="{FF2B5EF4-FFF2-40B4-BE49-F238E27FC236}">
                <a16:creationId xmlns:a16="http://schemas.microsoft.com/office/drawing/2014/main" xmlns="" id="{F24D3CA0-A832-1E4A-B280-3C5C3560B229}"/>
              </a:ext>
            </a:extLst>
          </p:cNvPr>
          <p:cNvSpPr/>
          <p:nvPr/>
        </p:nvSpPr>
        <p:spPr>
          <a:xfrm>
            <a:off x="419100" y="387546"/>
            <a:ext cx="7242688" cy="584775"/>
          </a:xfrm>
          <a:prstGeom prst="rect">
            <a:avLst/>
          </a:prstGeom>
        </p:spPr>
        <p:txBody>
          <a:bodyPr wrap="none">
            <a:spAutoFit/>
          </a:bodyPr>
          <a:lstStyle/>
          <a:p>
            <a:r>
              <a:rPr lang="en-US" sz="3200" b="1" dirty="0">
                <a:solidFill>
                  <a:srgbClr val="FF00FF"/>
                </a:solidFill>
              </a:rPr>
              <a:t>Style Reference: Reducing File Size</a:t>
            </a:r>
          </a:p>
        </p:txBody>
      </p:sp>
      <p:sp>
        <p:nvSpPr>
          <p:cNvPr id="10" name="Rectangle 9">
            <a:extLst>
              <a:ext uri="{FF2B5EF4-FFF2-40B4-BE49-F238E27FC236}">
                <a16:creationId xmlns:a16="http://schemas.microsoft.com/office/drawing/2014/main" xmlns="" id="{88E4A526-A50A-C047-B2CF-E1B711FA9D30}"/>
              </a:ext>
            </a:extLst>
          </p:cNvPr>
          <p:cNvSpPr/>
          <p:nvPr/>
        </p:nvSpPr>
        <p:spPr>
          <a:xfrm>
            <a:off x="419100" y="899823"/>
            <a:ext cx="5656292" cy="369332"/>
          </a:xfrm>
          <a:prstGeom prst="rect">
            <a:avLst/>
          </a:prstGeom>
        </p:spPr>
        <p:txBody>
          <a:bodyPr wrap="none">
            <a:spAutoFit/>
          </a:bodyPr>
          <a:lstStyle/>
          <a:p>
            <a:r>
              <a:rPr lang="en-US" dirty="0">
                <a:solidFill>
                  <a:srgbClr val="FF00FF"/>
                </a:solidFill>
              </a:rPr>
              <a:t>DELETE BEFORE SAVING AND/OR DISTRIBUTION</a:t>
            </a:r>
          </a:p>
        </p:txBody>
      </p:sp>
      <p:pic>
        <p:nvPicPr>
          <p:cNvPr id="11" name="Picture 10">
            <a:extLst>
              <a:ext uri="{FF2B5EF4-FFF2-40B4-BE49-F238E27FC236}">
                <a16:creationId xmlns:a16="http://schemas.microsoft.com/office/drawing/2014/main" xmlns="" id="{094D9FD8-4327-9045-A1E1-19D93FBE436E}"/>
              </a:ext>
            </a:extLst>
          </p:cNvPr>
          <p:cNvPicPr/>
          <p:nvPr/>
        </p:nvPicPr>
        <p:blipFill>
          <a:blip r:embed="rId2"/>
          <a:stretch>
            <a:fillRect/>
          </a:stretch>
        </p:blipFill>
        <p:spPr>
          <a:xfrm>
            <a:off x="419100" y="6125004"/>
            <a:ext cx="941688" cy="31389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5613" y="1527526"/>
            <a:ext cx="3786187" cy="315817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25743" y="1527526"/>
            <a:ext cx="3194757" cy="2102201"/>
          </a:xfrm>
          <a:prstGeom prst="rect">
            <a:avLst/>
          </a:prstGeom>
        </p:spPr>
      </p:pic>
    </p:spTree>
    <p:extLst>
      <p:ext uri="{BB962C8B-B14F-4D97-AF65-F5344CB8AC3E}">
        <p14:creationId xmlns:p14="http://schemas.microsoft.com/office/powerpoint/2010/main" val="12598299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0">
            <a:extLst>
              <a:ext uri="{FF2B5EF4-FFF2-40B4-BE49-F238E27FC236}">
                <a16:creationId xmlns:a16="http://schemas.microsoft.com/office/drawing/2014/main" xmlns="" id="{5E0209D4-74D5-8B44-9636-FCA3DA10EF78}"/>
              </a:ext>
            </a:extLst>
          </p:cNvPr>
          <p:cNvSpPr>
            <a:spLocks noGrp="1"/>
          </p:cNvSpPr>
          <p:nvPr>
            <p:ph type="body" sz="quarter" idx="11" hasCustomPrompt="1"/>
          </p:nvPr>
        </p:nvSpPr>
        <p:spPr>
          <a:xfrm>
            <a:off x="419099" y="1694232"/>
            <a:ext cx="5676901" cy="1579880"/>
          </a:xfrm>
          <a:prstGeom prst="rect">
            <a:avLst/>
          </a:prstGeom>
        </p:spPr>
        <p:txBody>
          <a:bodyPr lIns="0" tIns="0" rIns="0" bIns="0" anchor="b"/>
          <a:lstStyle>
            <a:lvl1pPr marL="0" indent="0">
              <a:buNone/>
              <a:defRPr sz="4800">
                <a:solidFill>
                  <a:schemeClr val="tx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7" name="Text Placeholder 40">
            <a:extLst>
              <a:ext uri="{FF2B5EF4-FFF2-40B4-BE49-F238E27FC236}">
                <a16:creationId xmlns:a16="http://schemas.microsoft.com/office/drawing/2014/main" xmlns="" id="{A7543CD8-CABC-4B4A-8CD8-0B3B9D054206}"/>
              </a:ext>
            </a:extLst>
          </p:cNvPr>
          <p:cNvSpPr>
            <a:spLocks noGrp="1"/>
          </p:cNvSpPr>
          <p:nvPr>
            <p:ph type="body" sz="quarter" idx="12" hasCustomPrompt="1"/>
          </p:nvPr>
        </p:nvSpPr>
        <p:spPr>
          <a:xfrm>
            <a:off x="419100" y="3456991"/>
            <a:ext cx="5676901" cy="300621"/>
          </a:xfrm>
          <a:prstGeom prst="rect">
            <a:avLst/>
          </a:prstGeom>
        </p:spPr>
        <p:txBody>
          <a:bodyPr lIns="0" tIns="0" rIns="0" bIns="0" anchor="t"/>
          <a:lstStyle>
            <a:lvl1pPr marL="0" indent="0">
              <a:buNone/>
              <a:defRPr sz="2000">
                <a:solidFill>
                  <a:srgbClr val="9FA1A4"/>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subtitle</a:t>
            </a:r>
          </a:p>
        </p:txBody>
      </p:sp>
      <p:sp>
        <p:nvSpPr>
          <p:cNvPr id="8" name="Picture Placeholder 47">
            <a:extLst>
              <a:ext uri="{FF2B5EF4-FFF2-40B4-BE49-F238E27FC236}">
                <a16:creationId xmlns:a16="http://schemas.microsoft.com/office/drawing/2014/main" xmlns="" id="{41F1526B-7468-E947-A0E2-D5376BFF3757}"/>
              </a:ext>
            </a:extLst>
          </p:cNvPr>
          <p:cNvSpPr>
            <a:spLocks noGrp="1"/>
          </p:cNvSpPr>
          <p:nvPr>
            <p:ph type="pic" sz="quarter" idx="14" hasCustomPrompt="1"/>
          </p:nvPr>
        </p:nvSpPr>
        <p:spPr>
          <a:xfrm>
            <a:off x="6609322" y="0"/>
            <a:ext cx="5582678" cy="6858000"/>
          </a:xfrm>
          <a:custGeom>
            <a:avLst/>
            <a:gdLst>
              <a:gd name="connsiteX0" fmla="*/ 506206 w 5582678"/>
              <a:gd name="connsiteY0" fmla="*/ 6559664 h 6858000"/>
              <a:gd name="connsiteX1" fmla="*/ 897139 w 5582678"/>
              <a:gd name="connsiteY1" fmla="*/ 6559664 h 6858000"/>
              <a:gd name="connsiteX2" fmla="*/ 907651 w 5582678"/>
              <a:gd name="connsiteY2" fmla="*/ 6571092 h 6858000"/>
              <a:gd name="connsiteX3" fmla="*/ 907117 w 5582678"/>
              <a:gd name="connsiteY3" fmla="*/ 6574063 h 6858000"/>
              <a:gd name="connsiteX4" fmla="*/ 801044 w 5582678"/>
              <a:gd name="connsiteY4" fmla="*/ 6858000 h 6858000"/>
              <a:gd name="connsiteX5" fmla="*/ 602557 w 5582678"/>
              <a:gd name="connsiteY5" fmla="*/ 6858000 h 6858000"/>
              <a:gd name="connsiteX6" fmla="*/ 496340 w 5582678"/>
              <a:gd name="connsiteY6" fmla="*/ 6574063 h 6858000"/>
              <a:gd name="connsiteX7" fmla="*/ 497545 w 5582678"/>
              <a:gd name="connsiteY7" fmla="*/ 6564170 h 6858000"/>
              <a:gd name="connsiteX8" fmla="*/ 506206 w 5582678"/>
              <a:gd name="connsiteY8" fmla="*/ 6559664 h 6858000"/>
              <a:gd name="connsiteX9" fmla="*/ 441681 w 5582678"/>
              <a:gd name="connsiteY9" fmla="*/ 6519590 h 6858000"/>
              <a:gd name="connsiteX10" fmla="*/ 444266 w 5582678"/>
              <a:gd name="connsiteY10" fmla="*/ 6522182 h 6858000"/>
              <a:gd name="connsiteX11" fmla="*/ 569727 w 5582678"/>
              <a:gd name="connsiteY11" fmla="*/ 6858000 h 6858000"/>
              <a:gd name="connsiteX12" fmla="*/ 472608 w 5582678"/>
              <a:gd name="connsiteY12" fmla="*/ 6858000 h 6858000"/>
              <a:gd name="connsiteX13" fmla="*/ 392333 w 5582678"/>
              <a:gd name="connsiteY13" fmla="*/ 6639352 h 6858000"/>
              <a:gd name="connsiteX14" fmla="*/ 436044 w 5582678"/>
              <a:gd name="connsiteY14" fmla="*/ 6522182 h 6858000"/>
              <a:gd name="connsiteX15" fmla="*/ 441681 w 5582678"/>
              <a:gd name="connsiteY15" fmla="*/ 6519590 h 6858000"/>
              <a:gd name="connsiteX16" fmla="*/ 1030258 w 5582678"/>
              <a:gd name="connsiteY16" fmla="*/ 6353050 h 6858000"/>
              <a:gd name="connsiteX17" fmla="*/ 1034286 w 5582678"/>
              <a:gd name="connsiteY17" fmla="*/ 6357088 h 6858000"/>
              <a:gd name="connsiteX18" fmla="*/ 1221381 w 5582678"/>
              <a:gd name="connsiteY18" fmla="*/ 6858000 h 6858000"/>
              <a:gd name="connsiteX19" fmla="*/ 833925 w 5582678"/>
              <a:gd name="connsiteY19" fmla="*/ 6858000 h 6858000"/>
              <a:gd name="connsiteX20" fmla="*/ 1021021 w 5582678"/>
              <a:gd name="connsiteY20" fmla="*/ 6357088 h 6858000"/>
              <a:gd name="connsiteX21" fmla="*/ 1030258 w 5582678"/>
              <a:gd name="connsiteY21" fmla="*/ 6353050 h 6858000"/>
              <a:gd name="connsiteX22" fmla="*/ 415763 w 5582678"/>
              <a:gd name="connsiteY22" fmla="*/ 6311692 h 6858000"/>
              <a:gd name="connsiteX23" fmla="*/ 464657 w 5582678"/>
              <a:gd name="connsiteY23" fmla="*/ 6311692 h 6858000"/>
              <a:gd name="connsiteX24" fmla="*/ 474413 w 5582678"/>
              <a:gd name="connsiteY24" fmla="*/ 6316968 h 6858000"/>
              <a:gd name="connsiteX25" fmla="*/ 475839 w 5582678"/>
              <a:gd name="connsiteY25" fmla="*/ 6327960 h 6858000"/>
              <a:gd name="connsiteX26" fmla="*/ 443936 w 5582678"/>
              <a:gd name="connsiteY26" fmla="*/ 6413475 h 6858000"/>
              <a:gd name="connsiteX27" fmla="*/ 440210 w 5582678"/>
              <a:gd name="connsiteY27" fmla="*/ 6415893 h 6858000"/>
              <a:gd name="connsiteX28" fmla="*/ 436044 w 5582678"/>
              <a:gd name="connsiteY28" fmla="*/ 6413035 h 6858000"/>
              <a:gd name="connsiteX29" fmla="*/ 404142 w 5582678"/>
              <a:gd name="connsiteY29" fmla="*/ 6327960 h 6858000"/>
              <a:gd name="connsiteX30" fmla="*/ 405567 w 5582678"/>
              <a:gd name="connsiteY30" fmla="*/ 6316968 h 6858000"/>
              <a:gd name="connsiteX31" fmla="*/ 415763 w 5582678"/>
              <a:gd name="connsiteY31" fmla="*/ 6311692 h 6858000"/>
              <a:gd name="connsiteX32" fmla="*/ 283550 w 5582678"/>
              <a:gd name="connsiteY32" fmla="*/ 6311582 h 6858000"/>
              <a:gd name="connsiteX33" fmla="*/ 346258 w 5582678"/>
              <a:gd name="connsiteY33" fmla="*/ 6311582 h 6858000"/>
              <a:gd name="connsiteX34" fmla="*/ 371802 w 5582678"/>
              <a:gd name="connsiteY34" fmla="*/ 6329389 h 6858000"/>
              <a:gd name="connsiteX35" fmla="*/ 412802 w 5582678"/>
              <a:gd name="connsiteY35" fmla="*/ 6439304 h 6858000"/>
              <a:gd name="connsiteX36" fmla="*/ 412802 w 5582678"/>
              <a:gd name="connsiteY36" fmla="*/ 6498109 h 6858000"/>
              <a:gd name="connsiteX37" fmla="*/ 376208 w 5582678"/>
              <a:gd name="connsiteY37" fmla="*/ 6595433 h 6858000"/>
              <a:gd name="connsiteX38" fmla="*/ 273192 w 5582678"/>
              <a:gd name="connsiteY38" fmla="*/ 6314845 h 6858000"/>
              <a:gd name="connsiteX39" fmla="*/ 515086 w 5582678"/>
              <a:gd name="connsiteY39" fmla="*/ 6310812 h 6858000"/>
              <a:gd name="connsiteX40" fmla="*/ 989009 w 5582678"/>
              <a:gd name="connsiteY40" fmla="*/ 6310812 h 6858000"/>
              <a:gd name="connsiteX41" fmla="*/ 1000820 w 5582678"/>
              <a:gd name="connsiteY41" fmla="*/ 6320884 h 6858000"/>
              <a:gd name="connsiteX42" fmla="*/ 999971 w 5582678"/>
              <a:gd name="connsiteY42" fmla="*/ 6326091 h 6858000"/>
              <a:gd name="connsiteX43" fmla="*/ 999313 w 5582678"/>
              <a:gd name="connsiteY43" fmla="*/ 6326091 h 6858000"/>
              <a:gd name="connsiteX44" fmla="*/ 930906 w 5582678"/>
              <a:gd name="connsiteY44" fmla="*/ 6509102 h 6858000"/>
              <a:gd name="connsiteX45" fmla="*/ 902841 w 5582678"/>
              <a:gd name="connsiteY45" fmla="*/ 6528667 h 6858000"/>
              <a:gd name="connsiteX46" fmla="*/ 500067 w 5582678"/>
              <a:gd name="connsiteY46" fmla="*/ 6528667 h 6858000"/>
              <a:gd name="connsiteX47" fmla="*/ 472001 w 5582678"/>
              <a:gd name="connsiteY47" fmla="*/ 6509102 h 6858000"/>
              <a:gd name="connsiteX48" fmla="*/ 467506 w 5582678"/>
              <a:gd name="connsiteY48" fmla="*/ 6497121 h 6858000"/>
              <a:gd name="connsiteX49" fmla="*/ 467506 w 5582678"/>
              <a:gd name="connsiteY49" fmla="*/ 6438317 h 6858000"/>
              <a:gd name="connsiteX50" fmla="*/ 314905 w 5582678"/>
              <a:gd name="connsiteY50" fmla="*/ 6187156 h 6858000"/>
              <a:gd name="connsiteX51" fmla="*/ 320277 w 5582678"/>
              <a:gd name="connsiteY51" fmla="*/ 6190893 h 6858000"/>
              <a:gd name="connsiteX52" fmla="*/ 350205 w 5582678"/>
              <a:gd name="connsiteY52" fmla="*/ 6271133 h 6858000"/>
              <a:gd name="connsiteX53" fmla="*/ 349438 w 5582678"/>
              <a:gd name="connsiteY53" fmla="*/ 6277507 h 6858000"/>
              <a:gd name="connsiteX54" fmla="*/ 349438 w 5582678"/>
              <a:gd name="connsiteY54" fmla="*/ 6277508 h 6858000"/>
              <a:gd name="connsiteX55" fmla="*/ 343737 w 5582678"/>
              <a:gd name="connsiteY55" fmla="*/ 6280475 h 6858000"/>
              <a:gd name="connsiteX56" fmla="*/ 286072 w 5582678"/>
              <a:gd name="connsiteY56" fmla="*/ 6280475 h 6858000"/>
              <a:gd name="connsiteX57" fmla="*/ 280372 w 5582678"/>
              <a:gd name="connsiteY57" fmla="*/ 6277508 h 6858000"/>
              <a:gd name="connsiteX58" fmla="*/ 279604 w 5582678"/>
              <a:gd name="connsiteY58" fmla="*/ 6271133 h 6858000"/>
              <a:gd name="connsiteX59" fmla="*/ 309532 w 5582678"/>
              <a:gd name="connsiteY59" fmla="*/ 6190893 h 6858000"/>
              <a:gd name="connsiteX60" fmla="*/ 314905 w 5582678"/>
              <a:gd name="connsiteY60" fmla="*/ 6187156 h 6858000"/>
              <a:gd name="connsiteX61" fmla="*/ 456216 w 5582678"/>
              <a:gd name="connsiteY61" fmla="*/ 5858726 h 6858000"/>
              <a:gd name="connsiteX62" fmla="*/ 627893 w 5582678"/>
              <a:gd name="connsiteY62" fmla="*/ 5858726 h 6858000"/>
              <a:gd name="connsiteX63" fmla="*/ 641597 w 5582678"/>
              <a:gd name="connsiteY63" fmla="*/ 5865870 h 6858000"/>
              <a:gd name="connsiteX64" fmla="*/ 643460 w 5582678"/>
              <a:gd name="connsiteY64" fmla="*/ 5881149 h 6858000"/>
              <a:gd name="connsiteX65" fmla="*/ 500943 w 5582678"/>
              <a:gd name="connsiteY65" fmla="*/ 6263988 h 6858000"/>
              <a:gd name="connsiteX66" fmla="*/ 476715 w 5582678"/>
              <a:gd name="connsiteY66" fmla="*/ 6280915 h 6858000"/>
              <a:gd name="connsiteX67" fmla="*/ 404361 w 5582678"/>
              <a:gd name="connsiteY67" fmla="*/ 6280915 h 6858000"/>
              <a:gd name="connsiteX68" fmla="*/ 380134 w 5582678"/>
              <a:gd name="connsiteY68" fmla="*/ 6263548 h 6858000"/>
              <a:gd name="connsiteX69" fmla="*/ 342860 w 5582678"/>
              <a:gd name="connsiteY69" fmla="*/ 6163085 h 6858000"/>
              <a:gd name="connsiteX70" fmla="*/ 342860 w 5582678"/>
              <a:gd name="connsiteY70" fmla="*/ 6103290 h 6858000"/>
              <a:gd name="connsiteX71" fmla="*/ 426506 w 5582678"/>
              <a:gd name="connsiteY71" fmla="*/ 5879280 h 6858000"/>
              <a:gd name="connsiteX72" fmla="*/ 456216 w 5582678"/>
              <a:gd name="connsiteY72" fmla="*/ 5858726 h 6858000"/>
              <a:gd name="connsiteX73" fmla="*/ 257679 w 5582678"/>
              <a:gd name="connsiteY73" fmla="*/ 5858286 h 6858000"/>
              <a:gd name="connsiteX74" fmla="*/ 385285 w 5582678"/>
              <a:gd name="connsiteY74" fmla="*/ 5858286 h 6858000"/>
              <a:gd name="connsiteX75" fmla="*/ 396285 w 5582678"/>
              <a:gd name="connsiteY75" fmla="*/ 5869242 h 6858000"/>
              <a:gd name="connsiteX76" fmla="*/ 395591 w 5582678"/>
              <a:gd name="connsiteY76" fmla="*/ 5873125 h 6858000"/>
              <a:gd name="connsiteX77" fmla="*/ 320276 w 5582678"/>
              <a:gd name="connsiteY77" fmla="*/ 6075152 h 6858000"/>
              <a:gd name="connsiteX78" fmla="*/ 314905 w 5582678"/>
              <a:gd name="connsiteY78" fmla="*/ 6078888 h 6858000"/>
              <a:gd name="connsiteX79" fmla="*/ 309971 w 5582678"/>
              <a:gd name="connsiteY79" fmla="*/ 6075152 h 6858000"/>
              <a:gd name="connsiteX80" fmla="*/ 238821 w 5582678"/>
              <a:gd name="connsiteY80" fmla="*/ 5885545 h 6858000"/>
              <a:gd name="connsiteX81" fmla="*/ 241125 w 5582678"/>
              <a:gd name="connsiteY81" fmla="*/ 5866969 h 6858000"/>
              <a:gd name="connsiteX82" fmla="*/ 257679 w 5582678"/>
              <a:gd name="connsiteY82" fmla="*/ 5858286 h 6858000"/>
              <a:gd name="connsiteX83" fmla="*/ 766025 w 5582678"/>
              <a:gd name="connsiteY83" fmla="*/ 5651313 h 6858000"/>
              <a:gd name="connsiteX84" fmla="*/ 771835 w 5582678"/>
              <a:gd name="connsiteY84" fmla="*/ 5655380 h 6858000"/>
              <a:gd name="connsiteX85" fmla="*/ 999642 w 5582678"/>
              <a:gd name="connsiteY85" fmla="*/ 6265088 h 6858000"/>
              <a:gd name="connsiteX86" fmla="*/ 998328 w 5582678"/>
              <a:gd name="connsiteY86" fmla="*/ 6276079 h 6858000"/>
              <a:gd name="connsiteX87" fmla="*/ 989009 w 5582678"/>
              <a:gd name="connsiteY87" fmla="*/ 6281025 h 6858000"/>
              <a:gd name="connsiteX88" fmla="*/ 526596 w 5582678"/>
              <a:gd name="connsiteY88" fmla="*/ 6281025 h 6858000"/>
              <a:gd name="connsiteX89" fmla="*/ 760104 w 5582678"/>
              <a:gd name="connsiteY89" fmla="*/ 5655929 h 6858000"/>
              <a:gd name="connsiteX90" fmla="*/ 766025 w 5582678"/>
              <a:gd name="connsiteY90" fmla="*/ 5651313 h 6858000"/>
              <a:gd name="connsiteX91" fmla="*/ 0 w 5582678"/>
              <a:gd name="connsiteY91" fmla="*/ 5570745 h 6858000"/>
              <a:gd name="connsiteX92" fmla="*/ 66596 w 5582678"/>
              <a:gd name="connsiteY92" fmla="*/ 5570745 h 6858000"/>
              <a:gd name="connsiteX93" fmla="*/ 96195 w 5582678"/>
              <a:gd name="connsiteY93" fmla="*/ 5591519 h 6858000"/>
              <a:gd name="connsiteX94" fmla="*/ 287388 w 5582678"/>
              <a:gd name="connsiteY94" fmla="*/ 6103290 h 6858000"/>
              <a:gd name="connsiteX95" fmla="*/ 287388 w 5582678"/>
              <a:gd name="connsiteY95" fmla="*/ 6163085 h 6858000"/>
              <a:gd name="connsiteX96" fmla="*/ 252127 w 5582678"/>
              <a:gd name="connsiteY96" fmla="*/ 6257469 h 6858000"/>
              <a:gd name="connsiteX97" fmla="*/ 38344 w 5582678"/>
              <a:gd name="connsiteY97" fmla="*/ 5437356 h 6858000"/>
              <a:gd name="connsiteX98" fmla="*/ 72188 w 5582678"/>
              <a:gd name="connsiteY98" fmla="*/ 5527217 h 6858000"/>
              <a:gd name="connsiteX99" fmla="*/ 71091 w 5582678"/>
              <a:gd name="connsiteY99" fmla="*/ 5536010 h 6858000"/>
              <a:gd name="connsiteX100" fmla="*/ 63308 w 5582678"/>
              <a:gd name="connsiteY100" fmla="*/ 5540078 h 6858000"/>
              <a:gd name="connsiteX101" fmla="*/ 618 w 5582678"/>
              <a:gd name="connsiteY101" fmla="*/ 5540078 h 6858000"/>
              <a:gd name="connsiteX102" fmla="*/ 640061 w 5582678"/>
              <a:gd name="connsiteY102" fmla="*/ 5312661 h 6858000"/>
              <a:gd name="connsiteX103" fmla="*/ 640720 w 5582678"/>
              <a:gd name="connsiteY103" fmla="*/ 5312661 h 6858000"/>
              <a:gd name="connsiteX104" fmla="*/ 643899 w 5582678"/>
              <a:gd name="connsiteY104" fmla="*/ 5314090 h 6858000"/>
              <a:gd name="connsiteX105" fmla="*/ 741140 w 5582678"/>
              <a:gd name="connsiteY105" fmla="*/ 5574152 h 6858000"/>
              <a:gd name="connsiteX106" fmla="*/ 738838 w 5582678"/>
              <a:gd name="connsiteY106" fmla="*/ 5624934 h 6858000"/>
              <a:gd name="connsiteX107" fmla="*/ 669881 w 5582678"/>
              <a:gd name="connsiteY107" fmla="*/ 5809593 h 6858000"/>
              <a:gd name="connsiteX108" fmla="*/ 643899 w 5582678"/>
              <a:gd name="connsiteY108" fmla="*/ 5827729 h 6858000"/>
              <a:gd name="connsiteX109" fmla="*/ 461038 w 5582678"/>
              <a:gd name="connsiteY109" fmla="*/ 5827729 h 6858000"/>
              <a:gd name="connsiteX110" fmla="*/ 452048 w 5582678"/>
              <a:gd name="connsiteY110" fmla="*/ 5823003 h 6858000"/>
              <a:gd name="connsiteX111" fmla="*/ 450843 w 5582678"/>
              <a:gd name="connsiteY111" fmla="*/ 5812890 h 6858000"/>
              <a:gd name="connsiteX112" fmla="*/ 636554 w 5582678"/>
              <a:gd name="connsiteY112" fmla="*/ 5315628 h 6858000"/>
              <a:gd name="connsiteX113" fmla="*/ 640061 w 5582678"/>
              <a:gd name="connsiteY113" fmla="*/ 5312661 h 6858000"/>
              <a:gd name="connsiteX114" fmla="*/ 171504 w 5582678"/>
              <a:gd name="connsiteY114" fmla="*/ 5074691 h 6858000"/>
              <a:gd name="connsiteX115" fmla="*/ 397674 w 5582678"/>
              <a:gd name="connsiteY115" fmla="*/ 5074691 h 6858000"/>
              <a:gd name="connsiteX116" fmla="*/ 172936 w 5582678"/>
              <a:gd name="connsiteY116" fmla="*/ 5677473 h 6858000"/>
              <a:gd name="connsiteX117" fmla="*/ 164690 w 5582678"/>
              <a:gd name="connsiteY117" fmla="*/ 5680198 h 6858000"/>
              <a:gd name="connsiteX118" fmla="*/ 161973 w 5582678"/>
              <a:gd name="connsiteY118" fmla="*/ 5677473 h 6858000"/>
              <a:gd name="connsiteX119" fmla="*/ 54500 w 5582678"/>
              <a:gd name="connsiteY119" fmla="*/ 5393355 h 6858000"/>
              <a:gd name="connsiteX120" fmla="*/ 429686 w 5582678"/>
              <a:gd name="connsiteY120" fmla="*/ 5074251 h 6858000"/>
              <a:gd name="connsiteX121" fmla="*/ 535696 w 5582678"/>
              <a:gd name="connsiteY121" fmla="*/ 5074251 h 6858000"/>
              <a:gd name="connsiteX122" fmla="*/ 560911 w 5582678"/>
              <a:gd name="connsiteY122" fmla="*/ 5091839 h 6858000"/>
              <a:gd name="connsiteX123" fmla="*/ 615725 w 5582678"/>
              <a:gd name="connsiteY123" fmla="*/ 5239566 h 6858000"/>
              <a:gd name="connsiteX124" fmla="*/ 613971 w 5582678"/>
              <a:gd name="connsiteY124" fmla="*/ 5288699 h 6858000"/>
              <a:gd name="connsiteX125" fmla="*/ 420258 w 5582678"/>
              <a:gd name="connsiteY125" fmla="*/ 5806955 h 6858000"/>
              <a:gd name="connsiteX126" fmla="*/ 390658 w 5582678"/>
              <a:gd name="connsiteY126" fmla="*/ 5827619 h 6858000"/>
              <a:gd name="connsiteX127" fmla="*/ 238275 w 5582678"/>
              <a:gd name="connsiteY127" fmla="*/ 5827619 h 6858000"/>
              <a:gd name="connsiteX128" fmla="*/ 209770 w 5582678"/>
              <a:gd name="connsiteY128" fmla="*/ 5807835 h 6858000"/>
              <a:gd name="connsiteX129" fmla="*/ 186968 w 5582678"/>
              <a:gd name="connsiteY129" fmla="*/ 5746722 h 6858000"/>
              <a:gd name="connsiteX130" fmla="*/ 186968 w 5582678"/>
              <a:gd name="connsiteY130" fmla="*/ 5725398 h 6858000"/>
              <a:gd name="connsiteX131" fmla="*/ 345810 w 5582678"/>
              <a:gd name="connsiteY131" fmla="*/ 4599962 h 6858000"/>
              <a:gd name="connsiteX132" fmla="*/ 358098 w 5582678"/>
              <a:gd name="connsiteY132" fmla="*/ 4599962 h 6858000"/>
              <a:gd name="connsiteX133" fmla="*/ 383970 w 5582678"/>
              <a:gd name="connsiteY133" fmla="*/ 4617879 h 6858000"/>
              <a:gd name="connsiteX134" fmla="*/ 536135 w 5582678"/>
              <a:gd name="connsiteY134" fmla="*/ 5025339 h 6858000"/>
              <a:gd name="connsiteX135" fmla="*/ 528284 w 5582678"/>
              <a:gd name="connsiteY135" fmla="*/ 5043104 h 6858000"/>
              <a:gd name="connsiteX136" fmla="*/ 523198 w 5582678"/>
              <a:gd name="connsiteY136" fmla="*/ 5044024 h 6858000"/>
              <a:gd name="connsiteX137" fmla="*/ 182764 w 5582678"/>
              <a:gd name="connsiteY137" fmla="*/ 5044024 h 6858000"/>
              <a:gd name="connsiteX138" fmla="*/ 2034774 w 5582678"/>
              <a:gd name="connsiteY138" fmla="*/ 0 h 6858000"/>
              <a:gd name="connsiteX139" fmla="*/ 5582678 w 5582678"/>
              <a:gd name="connsiteY139" fmla="*/ 0 h 6858000"/>
              <a:gd name="connsiteX140" fmla="*/ 5582678 w 5582678"/>
              <a:gd name="connsiteY140" fmla="*/ 6858000 h 6858000"/>
              <a:gd name="connsiteX141" fmla="*/ 1254257 w 5582678"/>
              <a:gd name="connsiteY141" fmla="*/ 6858000 h 6858000"/>
              <a:gd name="connsiteX142" fmla="*/ 585029 w 5582678"/>
              <a:gd name="connsiteY142" fmla="*/ 5066777 h 6858000"/>
              <a:gd name="connsiteX143" fmla="*/ 582398 w 5582678"/>
              <a:gd name="connsiteY143" fmla="*/ 5061831 h 6858000"/>
              <a:gd name="connsiteX144" fmla="*/ 377516 w 5582678"/>
              <a:gd name="connsiteY144" fmla="*/ 45136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582678" h="6858000">
                <a:moveTo>
                  <a:pt x="506206" y="6559664"/>
                </a:moveTo>
                <a:lnTo>
                  <a:pt x="897139" y="6559664"/>
                </a:lnTo>
                <a:cubicBezTo>
                  <a:pt x="903190" y="6559909"/>
                  <a:pt x="907896" y="6565026"/>
                  <a:pt x="907651" y="6571092"/>
                </a:cubicBezTo>
                <a:cubicBezTo>
                  <a:pt x="907610" y="6572102"/>
                  <a:pt x="907430" y="6573102"/>
                  <a:pt x="907117" y="6574063"/>
                </a:cubicBezTo>
                <a:lnTo>
                  <a:pt x="801044" y="6858000"/>
                </a:lnTo>
                <a:lnTo>
                  <a:pt x="602557" y="6858000"/>
                </a:lnTo>
                <a:lnTo>
                  <a:pt x="496340" y="6574063"/>
                </a:lnTo>
                <a:cubicBezTo>
                  <a:pt x="495023" y="6570776"/>
                  <a:pt x="495479" y="6567042"/>
                  <a:pt x="497545" y="6564170"/>
                </a:cubicBezTo>
                <a:cubicBezTo>
                  <a:pt x="499570" y="6561391"/>
                  <a:pt x="502774" y="6559723"/>
                  <a:pt x="506206" y="6559664"/>
                </a:cubicBezTo>
                <a:close/>
                <a:moveTo>
                  <a:pt x="441681" y="6519590"/>
                </a:moveTo>
                <a:cubicBezTo>
                  <a:pt x="442878" y="6520036"/>
                  <a:pt x="443822" y="6520982"/>
                  <a:pt x="444266" y="6522182"/>
                </a:cubicBezTo>
                <a:lnTo>
                  <a:pt x="569727" y="6858000"/>
                </a:lnTo>
                <a:lnTo>
                  <a:pt x="472608" y="6858000"/>
                </a:lnTo>
                <a:lnTo>
                  <a:pt x="392333" y="6639352"/>
                </a:lnTo>
                <a:lnTo>
                  <a:pt x="436044" y="6522182"/>
                </a:lnTo>
                <a:cubicBezTo>
                  <a:pt x="436886" y="6519905"/>
                  <a:pt x="439410" y="6518744"/>
                  <a:pt x="441681" y="6519590"/>
                </a:cubicBezTo>
                <a:close/>
                <a:moveTo>
                  <a:pt x="1030258" y="6353050"/>
                </a:moveTo>
                <a:cubicBezTo>
                  <a:pt x="1032102" y="6353777"/>
                  <a:pt x="1033560" y="6355240"/>
                  <a:pt x="1034286" y="6357088"/>
                </a:cubicBezTo>
                <a:lnTo>
                  <a:pt x="1221381" y="6858000"/>
                </a:lnTo>
                <a:lnTo>
                  <a:pt x="833925" y="6858000"/>
                </a:lnTo>
                <a:lnTo>
                  <a:pt x="1021021" y="6357088"/>
                </a:lnTo>
                <a:cubicBezTo>
                  <a:pt x="1022459" y="6353414"/>
                  <a:pt x="1026595" y="6351606"/>
                  <a:pt x="1030258" y="6353050"/>
                </a:cubicBezTo>
                <a:close/>
                <a:moveTo>
                  <a:pt x="415763" y="6311692"/>
                </a:moveTo>
                <a:lnTo>
                  <a:pt x="464657" y="6311692"/>
                </a:lnTo>
                <a:cubicBezTo>
                  <a:pt x="468561" y="6311794"/>
                  <a:pt x="472183" y="6313753"/>
                  <a:pt x="474413" y="6316968"/>
                </a:cubicBezTo>
                <a:cubicBezTo>
                  <a:pt x="476670" y="6320171"/>
                  <a:pt x="477204" y="6324284"/>
                  <a:pt x="475839" y="6327960"/>
                </a:cubicBezTo>
                <a:lnTo>
                  <a:pt x="443936" y="6413475"/>
                </a:lnTo>
                <a:cubicBezTo>
                  <a:pt x="443242" y="6414915"/>
                  <a:pt x="441805" y="6415848"/>
                  <a:pt x="440210" y="6415893"/>
                </a:cubicBezTo>
                <a:cubicBezTo>
                  <a:pt x="438348" y="6415951"/>
                  <a:pt x="436663" y="6414795"/>
                  <a:pt x="436044" y="6413035"/>
                </a:cubicBezTo>
                <a:lnTo>
                  <a:pt x="404142" y="6327960"/>
                </a:lnTo>
                <a:cubicBezTo>
                  <a:pt x="402834" y="6324278"/>
                  <a:pt x="403363" y="6320191"/>
                  <a:pt x="405567" y="6316968"/>
                </a:cubicBezTo>
                <a:cubicBezTo>
                  <a:pt x="407886" y="6313628"/>
                  <a:pt x="411703" y="6311653"/>
                  <a:pt x="415763" y="6311692"/>
                </a:cubicBezTo>
                <a:close/>
                <a:moveTo>
                  <a:pt x="283550" y="6311582"/>
                </a:moveTo>
                <a:lnTo>
                  <a:pt x="346258" y="6311582"/>
                </a:lnTo>
                <a:cubicBezTo>
                  <a:pt x="357633" y="6311627"/>
                  <a:pt x="367798" y="6318713"/>
                  <a:pt x="371802" y="6329389"/>
                </a:cubicBezTo>
                <a:lnTo>
                  <a:pt x="412802" y="6439304"/>
                </a:lnTo>
                <a:cubicBezTo>
                  <a:pt x="419931" y="6458255"/>
                  <a:pt x="419931" y="6479160"/>
                  <a:pt x="412802" y="6498109"/>
                </a:cubicBezTo>
                <a:lnTo>
                  <a:pt x="376208" y="6595433"/>
                </a:lnTo>
                <a:lnTo>
                  <a:pt x="273192" y="6314845"/>
                </a:lnTo>
                <a:close/>
                <a:moveTo>
                  <a:pt x="515086" y="6310812"/>
                </a:moveTo>
                <a:lnTo>
                  <a:pt x="989009" y="6310812"/>
                </a:lnTo>
                <a:cubicBezTo>
                  <a:pt x="995043" y="6310323"/>
                  <a:pt x="1000331" y="6314832"/>
                  <a:pt x="1000820" y="6320884"/>
                </a:cubicBezTo>
                <a:cubicBezTo>
                  <a:pt x="1000963" y="6322662"/>
                  <a:pt x="1000671" y="6324450"/>
                  <a:pt x="999971" y="6326091"/>
                </a:cubicBezTo>
                <a:lnTo>
                  <a:pt x="999313" y="6326091"/>
                </a:lnTo>
                <a:lnTo>
                  <a:pt x="930906" y="6509102"/>
                </a:lnTo>
                <a:cubicBezTo>
                  <a:pt x="926473" y="6520804"/>
                  <a:pt x="915325" y="6528575"/>
                  <a:pt x="902841" y="6528667"/>
                </a:cubicBezTo>
                <a:lnTo>
                  <a:pt x="500067" y="6528667"/>
                </a:lnTo>
                <a:cubicBezTo>
                  <a:pt x="487572" y="6528607"/>
                  <a:pt x="476409" y="6520824"/>
                  <a:pt x="472001" y="6509102"/>
                </a:cubicBezTo>
                <a:lnTo>
                  <a:pt x="467506" y="6497121"/>
                </a:lnTo>
                <a:cubicBezTo>
                  <a:pt x="460378" y="6478171"/>
                  <a:pt x="460378" y="6457267"/>
                  <a:pt x="467506" y="6438317"/>
                </a:cubicBezTo>
                <a:close/>
                <a:moveTo>
                  <a:pt x="314905" y="6187156"/>
                </a:moveTo>
                <a:cubicBezTo>
                  <a:pt x="317291" y="6187178"/>
                  <a:pt x="319420" y="6188661"/>
                  <a:pt x="320277" y="6190893"/>
                </a:cubicBezTo>
                <a:lnTo>
                  <a:pt x="350205" y="6271133"/>
                </a:lnTo>
                <a:cubicBezTo>
                  <a:pt x="351047" y="6273250"/>
                  <a:pt x="350757" y="6275652"/>
                  <a:pt x="349438" y="6277507"/>
                </a:cubicBezTo>
                <a:lnTo>
                  <a:pt x="349438" y="6277508"/>
                </a:lnTo>
                <a:cubicBezTo>
                  <a:pt x="348139" y="6279378"/>
                  <a:pt x="346008" y="6280486"/>
                  <a:pt x="343737" y="6280475"/>
                </a:cubicBezTo>
                <a:lnTo>
                  <a:pt x="286072" y="6280475"/>
                </a:lnTo>
                <a:cubicBezTo>
                  <a:pt x="283800" y="6280486"/>
                  <a:pt x="281669" y="6279377"/>
                  <a:pt x="280372" y="6277508"/>
                </a:cubicBezTo>
                <a:cubicBezTo>
                  <a:pt x="279031" y="6275660"/>
                  <a:pt x="278740" y="6273247"/>
                  <a:pt x="279604" y="6271133"/>
                </a:cubicBezTo>
                <a:lnTo>
                  <a:pt x="309532" y="6190893"/>
                </a:lnTo>
                <a:cubicBezTo>
                  <a:pt x="310363" y="6188640"/>
                  <a:pt x="312508" y="6187146"/>
                  <a:pt x="314905" y="6187156"/>
                </a:cubicBezTo>
                <a:close/>
                <a:moveTo>
                  <a:pt x="456216" y="5858726"/>
                </a:moveTo>
                <a:lnTo>
                  <a:pt x="627893" y="5858726"/>
                </a:lnTo>
                <a:cubicBezTo>
                  <a:pt x="633357" y="5858694"/>
                  <a:pt x="638485" y="5861368"/>
                  <a:pt x="641597" y="5865870"/>
                </a:cubicBezTo>
                <a:cubicBezTo>
                  <a:pt x="644753" y="5870320"/>
                  <a:pt x="645455" y="5876067"/>
                  <a:pt x="643460" y="5881149"/>
                </a:cubicBezTo>
                <a:lnTo>
                  <a:pt x="500943" y="6263988"/>
                </a:lnTo>
                <a:cubicBezTo>
                  <a:pt x="497162" y="6274130"/>
                  <a:pt x="487516" y="6280871"/>
                  <a:pt x="476715" y="6280915"/>
                </a:cubicBezTo>
                <a:lnTo>
                  <a:pt x="404361" y="6280915"/>
                </a:lnTo>
                <a:cubicBezTo>
                  <a:pt x="393449" y="6280802"/>
                  <a:pt x="383770" y="6273864"/>
                  <a:pt x="380134" y="6263548"/>
                </a:cubicBezTo>
                <a:lnTo>
                  <a:pt x="342860" y="6163085"/>
                </a:lnTo>
                <a:cubicBezTo>
                  <a:pt x="335624" y="6143814"/>
                  <a:pt x="335624" y="6122562"/>
                  <a:pt x="342860" y="6103290"/>
                </a:cubicBezTo>
                <a:lnTo>
                  <a:pt x="426506" y="5879280"/>
                </a:lnTo>
                <a:cubicBezTo>
                  <a:pt x="431194" y="5866910"/>
                  <a:pt x="443016" y="5858730"/>
                  <a:pt x="456216" y="5858726"/>
                </a:cubicBezTo>
                <a:close/>
                <a:moveTo>
                  <a:pt x="257679" y="5858286"/>
                </a:moveTo>
                <a:lnTo>
                  <a:pt x="385285" y="5858286"/>
                </a:lnTo>
                <a:cubicBezTo>
                  <a:pt x="391341" y="5858267"/>
                  <a:pt x="396265" y="5863171"/>
                  <a:pt x="396285" y="5869242"/>
                </a:cubicBezTo>
                <a:cubicBezTo>
                  <a:pt x="396289" y="5870568"/>
                  <a:pt x="396054" y="5871883"/>
                  <a:pt x="395591" y="5873125"/>
                </a:cubicBezTo>
                <a:lnTo>
                  <a:pt x="320276" y="6075152"/>
                </a:lnTo>
                <a:cubicBezTo>
                  <a:pt x="319475" y="6077426"/>
                  <a:pt x="317311" y="6078932"/>
                  <a:pt x="314905" y="6078888"/>
                </a:cubicBezTo>
                <a:cubicBezTo>
                  <a:pt x="312650" y="6078781"/>
                  <a:pt x="310692" y="6077297"/>
                  <a:pt x="309971" y="6075152"/>
                </a:cubicBezTo>
                <a:lnTo>
                  <a:pt x="238821" y="5885545"/>
                </a:lnTo>
                <a:cubicBezTo>
                  <a:pt x="236532" y="5879347"/>
                  <a:pt x="237392" y="5872419"/>
                  <a:pt x="241125" y="5866969"/>
                </a:cubicBezTo>
                <a:cubicBezTo>
                  <a:pt x="244867" y="5861503"/>
                  <a:pt x="251065" y="5858252"/>
                  <a:pt x="257679" y="5858286"/>
                </a:cubicBezTo>
                <a:close/>
                <a:moveTo>
                  <a:pt x="766025" y="5651313"/>
                </a:moveTo>
                <a:cubicBezTo>
                  <a:pt x="768636" y="5651265"/>
                  <a:pt x="770980" y="5652907"/>
                  <a:pt x="771835" y="5655380"/>
                </a:cubicBezTo>
                <a:lnTo>
                  <a:pt x="999642" y="6265088"/>
                </a:lnTo>
                <a:cubicBezTo>
                  <a:pt x="1001210" y="6268721"/>
                  <a:pt x="1000709" y="6272920"/>
                  <a:pt x="998328" y="6276079"/>
                </a:cubicBezTo>
                <a:cubicBezTo>
                  <a:pt x="996268" y="6279215"/>
                  <a:pt x="992753" y="6281080"/>
                  <a:pt x="989009" y="6281025"/>
                </a:cubicBezTo>
                <a:lnTo>
                  <a:pt x="526596" y="6281025"/>
                </a:lnTo>
                <a:lnTo>
                  <a:pt x="760104" y="5655929"/>
                </a:lnTo>
                <a:cubicBezTo>
                  <a:pt x="760768" y="5653199"/>
                  <a:pt x="763221" y="5651284"/>
                  <a:pt x="766025" y="5651313"/>
                </a:cubicBezTo>
                <a:close/>
                <a:moveTo>
                  <a:pt x="0" y="5570745"/>
                </a:moveTo>
                <a:lnTo>
                  <a:pt x="66596" y="5570745"/>
                </a:lnTo>
                <a:cubicBezTo>
                  <a:pt x="79809" y="5570829"/>
                  <a:pt x="91594" y="5579099"/>
                  <a:pt x="96195" y="5591519"/>
                </a:cubicBezTo>
                <a:lnTo>
                  <a:pt x="287388" y="6103290"/>
                </a:lnTo>
                <a:cubicBezTo>
                  <a:pt x="294623" y="6122562"/>
                  <a:pt x="294623" y="6143814"/>
                  <a:pt x="287388" y="6163085"/>
                </a:cubicBezTo>
                <a:lnTo>
                  <a:pt x="252127" y="6257469"/>
                </a:lnTo>
                <a:close/>
                <a:moveTo>
                  <a:pt x="38344" y="5437356"/>
                </a:moveTo>
                <a:lnTo>
                  <a:pt x="72188" y="5527217"/>
                </a:lnTo>
                <a:cubicBezTo>
                  <a:pt x="73320" y="5530148"/>
                  <a:pt x="72907" y="5533451"/>
                  <a:pt x="71091" y="5536010"/>
                </a:cubicBezTo>
                <a:cubicBezTo>
                  <a:pt x="69322" y="5538569"/>
                  <a:pt x="66412" y="5540090"/>
                  <a:pt x="63308" y="5540078"/>
                </a:cubicBezTo>
                <a:lnTo>
                  <a:pt x="618" y="5540078"/>
                </a:lnTo>
                <a:close/>
                <a:moveTo>
                  <a:pt x="640061" y="5312661"/>
                </a:moveTo>
                <a:lnTo>
                  <a:pt x="640720" y="5312661"/>
                </a:lnTo>
                <a:cubicBezTo>
                  <a:pt x="641928" y="5312690"/>
                  <a:pt x="643074" y="5313204"/>
                  <a:pt x="643899" y="5314090"/>
                </a:cubicBezTo>
                <a:lnTo>
                  <a:pt x="741140" y="5574152"/>
                </a:lnTo>
                <a:cubicBezTo>
                  <a:pt x="745765" y="5590895"/>
                  <a:pt x="744958" y="5608681"/>
                  <a:pt x="738838" y="5624934"/>
                </a:cubicBezTo>
                <a:lnTo>
                  <a:pt x="669881" y="5809593"/>
                </a:lnTo>
                <a:cubicBezTo>
                  <a:pt x="665823" y="5820466"/>
                  <a:pt x="655479" y="5827689"/>
                  <a:pt x="643899" y="5827729"/>
                </a:cubicBezTo>
                <a:lnTo>
                  <a:pt x="461038" y="5827729"/>
                </a:lnTo>
                <a:cubicBezTo>
                  <a:pt x="457451" y="5827724"/>
                  <a:pt x="454094" y="5825958"/>
                  <a:pt x="452048" y="5823003"/>
                </a:cubicBezTo>
                <a:cubicBezTo>
                  <a:pt x="450020" y="5820033"/>
                  <a:pt x="449570" y="5816257"/>
                  <a:pt x="450843" y="5812890"/>
                </a:cubicBezTo>
                <a:lnTo>
                  <a:pt x="636554" y="5315628"/>
                </a:lnTo>
                <a:cubicBezTo>
                  <a:pt x="637072" y="5314056"/>
                  <a:pt x="638429" y="5312909"/>
                  <a:pt x="640061" y="5312661"/>
                </a:cubicBezTo>
                <a:close/>
                <a:moveTo>
                  <a:pt x="171504" y="5074691"/>
                </a:moveTo>
                <a:lnTo>
                  <a:pt x="397674" y="5074691"/>
                </a:lnTo>
                <a:lnTo>
                  <a:pt x="172936" y="5677473"/>
                </a:lnTo>
                <a:cubicBezTo>
                  <a:pt x="171410" y="5680508"/>
                  <a:pt x="167717" y="5681729"/>
                  <a:pt x="164690" y="5680198"/>
                </a:cubicBezTo>
                <a:cubicBezTo>
                  <a:pt x="163516" y="5679604"/>
                  <a:pt x="162564" y="5678649"/>
                  <a:pt x="161973" y="5677473"/>
                </a:cubicBezTo>
                <a:lnTo>
                  <a:pt x="54500" y="5393355"/>
                </a:lnTo>
                <a:close/>
                <a:moveTo>
                  <a:pt x="429686" y="5074251"/>
                </a:moveTo>
                <a:lnTo>
                  <a:pt x="535696" y="5074251"/>
                </a:lnTo>
                <a:cubicBezTo>
                  <a:pt x="546914" y="5074336"/>
                  <a:pt x="556929" y="5081322"/>
                  <a:pt x="560911" y="5091839"/>
                </a:cubicBezTo>
                <a:lnTo>
                  <a:pt x="615725" y="5239566"/>
                </a:lnTo>
                <a:cubicBezTo>
                  <a:pt x="620357" y="5255716"/>
                  <a:pt x="619743" y="5272923"/>
                  <a:pt x="613971" y="5288699"/>
                </a:cubicBezTo>
                <a:lnTo>
                  <a:pt x="420258" y="5806955"/>
                </a:lnTo>
                <a:cubicBezTo>
                  <a:pt x="415646" y="5819351"/>
                  <a:pt x="403852" y="5827584"/>
                  <a:pt x="390658" y="5827619"/>
                </a:cubicBezTo>
                <a:lnTo>
                  <a:pt x="238275" y="5827619"/>
                </a:lnTo>
                <a:cubicBezTo>
                  <a:pt x="225603" y="5827582"/>
                  <a:pt x="214266" y="5819714"/>
                  <a:pt x="209770" y="5807835"/>
                </a:cubicBezTo>
                <a:lnTo>
                  <a:pt x="186968" y="5746722"/>
                </a:lnTo>
                <a:cubicBezTo>
                  <a:pt x="184444" y="5739839"/>
                  <a:pt x="184444" y="5732279"/>
                  <a:pt x="186968" y="5725398"/>
                </a:cubicBezTo>
                <a:close/>
                <a:moveTo>
                  <a:pt x="345810" y="4599962"/>
                </a:moveTo>
                <a:lnTo>
                  <a:pt x="358098" y="4599962"/>
                </a:lnTo>
                <a:cubicBezTo>
                  <a:pt x="369572" y="4600045"/>
                  <a:pt x="379830" y="4607149"/>
                  <a:pt x="383970" y="4617879"/>
                </a:cubicBezTo>
                <a:lnTo>
                  <a:pt x="536135" y="5025339"/>
                </a:lnTo>
                <a:cubicBezTo>
                  <a:pt x="538859" y="5032418"/>
                  <a:pt x="535345" y="5040372"/>
                  <a:pt x="528284" y="5043104"/>
                </a:cubicBezTo>
                <a:cubicBezTo>
                  <a:pt x="526663" y="5043732"/>
                  <a:pt x="524937" y="5044044"/>
                  <a:pt x="523198" y="5044024"/>
                </a:cubicBezTo>
                <a:lnTo>
                  <a:pt x="182764" y="5044024"/>
                </a:lnTo>
                <a:close/>
                <a:moveTo>
                  <a:pt x="2034774" y="0"/>
                </a:moveTo>
                <a:lnTo>
                  <a:pt x="5582678" y="0"/>
                </a:lnTo>
                <a:lnTo>
                  <a:pt x="5582678" y="6858000"/>
                </a:lnTo>
                <a:lnTo>
                  <a:pt x="1254257" y="6858000"/>
                </a:lnTo>
                <a:lnTo>
                  <a:pt x="585029" y="5066777"/>
                </a:lnTo>
                <a:lnTo>
                  <a:pt x="582398" y="5061831"/>
                </a:lnTo>
                <a:lnTo>
                  <a:pt x="377516" y="4513610"/>
                </a:lnTo>
                <a:close/>
              </a:path>
            </a:pathLst>
          </a:custGeom>
          <a:noFill/>
        </p:spPr>
        <p:txBody>
          <a:bodyPr wrap="square" anchor="ctr">
            <a:noAutofit/>
          </a:bodyPr>
          <a:lstStyle>
            <a:lvl1pPr marL="0" indent="0" algn="ctr">
              <a:buNone/>
              <a:defRPr/>
            </a:lvl1pPr>
          </a:lstStyle>
          <a:p>
            <a:r>
              <a:rPr lang="en-US" dirty="0"/>
              <a:t>Click to add image</a:t>
            </a:r>
          </a:p>
        </p:txBody>
      </p:sp>
      <p:pic>
        <p:nvPicPr>
          <p:cNvPr id="6" name="Picture 5">
            <a:extLst>
              <a:ext uri="{FF2B5EF4-FFF2-40B4-BE49-F238E27FC236}">
                <a16:creationId xmlns:a16="http://schemas.microsoft.com/office/drawing/2014/main" xmlns="" id="{976391EE-182A-4044-B936-B5806B9456F8}"/>
              </a:ext>
            </a:extLst>
          </p:cNvPr>
          <p:cNvPicPr/>
          <p:nvPr/>
        </p:nvPicPr>
        <p:blipFill>
          <a:blip r:embed="rId3"/>
          <a:stretch>
            <a:fillRect/>
          </a:stretch>
        </p:blipFill>
        <p:spPr>
          <a:xfrm>
            <a:off x="419100" y="6125004"/>
            <a:ext cx="941688" cy="313896"/>
          </a:xfrm>
          <a:prstGeom prst="rect">
            <a:avLst/>
          </a:prstGeom>
        </p:spPr>
      </p:pic>
    </p:spTree>
    <p:extLst>
      <p:ext uri="{BB962C8B-B14F-4D97-AF65-F5344CB8AC3E}">
        <p14:creationId xmlns:p14="http://schemas.microsoft.com/office/powerpoint/2010/main" val="4078234633"/>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 Gra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40">
            <a:extLst>
              <a:ext uri="{FF2B5EF4-FFF2-40B4-BE49-F238E27FC236}">
                <a16:creationId xmlns:a16="http://schemas.microsoft.com/office/drawing/2014/main" xmlns="" id="{09E8DA30-4199-4D43-8924-1CFF6DC2D51D}"/>
              </a:ext>
            </a:extLst>
          </p:cNvPr>
          <p:cNvSpPr>
            <a:spLocks noGrp="1"/>
          </p:cNvSpPr>
          <p:nvPr>
            <p:ph type="body" sz="quarter" idx="11" hasCustomPrompt="1"/>
          </p:nvPr>
        </p:nvSpPr>
        <p:spPr>
          <a:xfrm>
            <a:off x="419099" y="1694232"/>
            <a:ext cx="5676901" cy="1579880"/>
          </a:xfrm>
          <a:prstGeom prst="rect">
            <a:avLst/>
          </a:prstGeom>
        </p:spPr>
        <p:txBody>
          <a:bodyPr lIns="0" tIns="0" rIns="0" bIns="0" anchor="b"/>
          <a:lstStyle>
            <a:lvl1pPr marL="0" indent="0">
              <a:buNone/>
              <a:defRPr sz="4800">
                <a:solidFill>
                  <a:schemeClr val="tx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1" name="Text Placeholder 40">
            <a:extLst>
              <a:ext uri="{FF2B5EF4-FFF2-40B4-BE49-F238E27FC236}">
                <a16:creationId xmlns:a16="http://schemas.microsoft.com/office/drawing/2014/main" xmlns="" id="{7F398B8A-34E4-634B-9F9B-79B54C12FC35}"/>
              </a:ext>
            </a:extLst>
          </p:cNvPr>
          <p:cNvSpPr>
            <a:spLocks noGrp="1"/>
          </p:cNvSpPr>
          <p:nvPr>
            <p:ph type="body" sz="quarter" idx="12" hasCustomPrompt="1"/>
          </p:nvPr>
        </p:nvSpPr>
        <p:spPr>
          <a:xfrm>
            <a:off x="419100" y="3456991"/>
            <a:ext cx="5676901" cy="300621"/>
          </a:xfrm>
          <a:prstGeom prst="rect">
            <a:avLst/>
          </a:prstGeom>
        </p:spPr>
        <p:txBody>
          <a:bodyPr lIns="0" tIns="0" rIns="0" bIns="0" anchor="t"/>
          <a:lstStyle>
            <a:lvl1pPr marL="0" indent="0">
              <a:buNone/>
              <a:defRPr sz="2000">
                <a:solidFill>
                  <a:srgbClr val="9FA1A4"/>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subtitle</a:t>
            </a:r>
          </a:p>
        </p:txBody>
      </p:sp>
      <p:sp>
        <p:nvSpPr>
          <p:cNvPr id="5" name="Picture Placeholder 47">
            <a:extLst>
              <a:ext uri="{FF2B5EF4-FFF2-40B4-BE49-F238E27FC236}">
                <a16:creationId xmlns:a16="http://schemas.microsoft.com/office/drawing/2014/main" xmlns="" id="{F9C52F32-0E46-3A4B-980D-EEC028D56F56}"/>
              </a:ext>
            </a:extLst>
          </p:cNvPr>
          <p:cNvSpPr>
            <a:spLocks noGrp="1"/>
          </p:cNvSpPr>
          <p:nvPr>
            <p:ph type="pic" sz="quarter" idx="14" hasCustomPrompt="1"/>
          </p:nvPr>
        </p:nvSpPr>
        <p:spPr>
          <a:xfrm>
            <a:off x="6609322" y="0"/>
            <a:ext cx="5582678" cy="6858000"/>
          </a:xfrm>
          <a:custGeom>
            <a:avLst/>
            <a:gdLst>
              <a:gd name="connsiteX0" fmla="*/ 506206 w 5582678"/>
              <a:gd name="connsiteY0" fmla="*/ 6559664 h 6858000"/>
              <a:gd name="connsiteX1" fmla="*/ 897139 w 5582678"/>
              <a:gd name="connsiteY1" fmla="*/ 6559664 h 6858000"/>
              <a:gd name="connsiteX2" fmla="*/ 907651 w 5582678"/>
              <a:gd name="connsiteY2" fmla="*/ 6571092 h 6858000"/>
              <a:gd name="connsiteX3" fmla="*/ 907117 w 5582678"/>
              <a:gd name="connsiteY3" fmla="*/ 6574063 h 6858000"/>
              <a:gd name="connsiteX4" fmla="*/ 801044 w 5582678"/>
              <a:gd name="connsiteY4" fmla="*/ 6858000 h 6858000"/>
              <a:gd name="connsiteX5" fmla="*/ 602557 w 5582678"/>
              <a:gd name="connsiteY5" fmla="*/ 6858000 h 6858000"/>
              <a:gd name="connsiteX6" fmla="*/ 496340 w 5582678"/>
              <a:gd name="connsiteY6" fmla="*/ 6574063 h 6858000"/>
              <a:gd name="connsiteX7" fmla="*/ 497545 w 5582678"/>
              <a:gd name="connsiteY7" fmla="*/ 6564170 h 6858000"/>
              <a:gd name="connsiteX8" fmla="*/ 506206 w 5582678"/>
              <a:gd name="connsiteY8" fmla="*/ 6559664 h 6858000"/>
              <a:gd name="connsiteX9" fmla="*/ 441681 w 5582678"/>
              <a:gd name="connsiteY9" fmla="*/ 6519590 h 6858000"/>
              <a:gd name="connsiteX10" fmla="*/ 444266 w 5582678"/>
              <a:gd name="connsiteY10" fmla="*/ 6522182 h 6858000"/>
              <a:gd name="connsiteX11" fmla="*/ 569727 w 5582678"/>
              <a:gd name="connsiteY11" fmla="*/ 6858000 h 6858000"/>
              <a:gd name="connsiteX12" fmla="*/ 472608 w 5582678"/>
              <a:gd name="connsiteY12" fmla="*/ 6858000 h 6858000"/>
              <a:gd name="connsiteX13" fmla="*/ 392333 w 5582678"/>
              <a:gd name="connsiteY13" fmla="*/ 6639352 h 6858000"/>
              <a:gd name="connsiteX14" fmla="*/ 436044 w 5582678"/>
              <a:gd name="connsiteY14" fmla="*/ 6522182 h 6858000"/>
              <a:gd name="connsiteX15" fmla="*/ 441681 w 5582678"/>
              <a:gd name="connsiteY15" fmla="*/ 6519590 h 6858000"/>
              <a:gd name="connsiteX16" fmla="*/ 1030258 w 5582678"/>
              <a:gd name="connsiteY16" fmla="*/ 6353050 h 6858000"/>
              <a:gd name="connsiteX17" fmla="*/ 1034286 w 5582678"/>
              <a:gd name="connsiteY17" fmla="*/ 6357088 h 6858000"/>
              <a:gd name="connsiteX18" fmla="*/ 1221381 w 5582678"/>
              <a:gd name="connsiteY18" fmla="*/ 6858000 h 6858000"/>
              <a:gd name="connsiteX19" fmla="*/ 833925 w 5582678"/>
              <a:gd name="connsiteY19" fmla="*/ 6858000 h 6858000"/>
              <a:gd name="connsiteX20" fmla="*/ 1021021 w 5582678"/>
              <a:gd name="connsiteY20" fmla="*/ 6357088 h 6858000"/>
              <a:gd name="connsiteX21" fmla="*/ 1030258 w 5582678"/>
              <a:gd name="connsiteY21" fmla="*/ 6353050 h 6858000"/>
              <a:gd name="connsiteX22" fmla="*/ 415763 w 5582678"/>
              <a:gd name="connsiteY22" fmla="*/ 6311692 h 6858000"/>
              <a:gd name="connsiteX23" fmla="*/ 464657 w 5582678"/>
              <a:gd name="connsiteY23" fmla="*/ 6311692 h 6858000"/>
              <a:gd name="connsiteX24" fmla="*/ 474413 w 5582678"/>
              <a:gd name="connsiteY24" fmla="*/ 6316968 h 6858000"/>
              <a:gd name="connsiteX25" fmla="*/ 475839 w 5582678"/>
              <a:gd name="connsiteY25" fmla="*/ 6327960 h 6858000"/>
              <a:gd name="connsiteX26" fmla="*/ 443936 w 5582678"/>
              <a:gd name="connsiteY26" fmla="*/ 6413475 h 6858000"/>
              <a:gd name="connsiteX27" fmla="*/ 440210 w 5582678"/>
              <a:gd name="connsiteY27" fmla="*/ 6415893 h 6858000"/>
              <a:gd name="connsiteX28" fmla="*/ 436044 w 5582678"/>
              <a:gd name="connsiteY28" fmla="*/ 6413035 h 6858000"/>
              <a:gd name="connsiteX29" fmla="*/ 404142 w 5582678"/>
              <a:gd name="connsiteY29" fmla="*/ 6327960 h 6858000"/>
              <a:gd name="connsiteX30" fmla="*/ 405567 w 5582678"/>
              <a:gd name="connsiteY30" fmla="*/ 6316968 h 6858000"/>
              <a:gd name="connsiteX31" fmla="*/ 415763 w 5582678"/>
              <a:gd name="connsiteY31" fmla="*/ 6311692 h 6858000"/>
              <a:gd name="connsiteX32" fmla="*/ 283550 w 5582678"/>
              <a:gd name="connsiteY32" fmla="*/ 6311582 h 6858000"/>
              <a:gd name="connsiteX33" fmla="*/ 346258 w 5582678"/>
              <a:gd name="connsiteY33" fmla="*/ 6311582 h 6858000"/>
              <a:gd name="connsiteX34" fmla="*/ 371802 w 5582678"/>
              <a:gd name="connsiteY34" fmla="*/ 6329389 h 6858000"/>
              <a:gd name="connsiteX35" fmla="*/ 412802 w 5582678"/>
              <a:gd name="connsiteY35" fmla="*/ 6439304 h 6858000"/>
              <a:gd name="connsiteX36" fmla="*/ 412802 w 5582678"/>
              <a:gd name="connsiteY36" fmla="*/ 6498109 h 6858000"/>
              <a:gd name="connsiteX37" fmla="*/ 376208 w 5582678"/>
              <a:gd name="connsiteY37" fmla="*/ 6595433 h 6858000"/>
              <a:gd name="connsiteX38" fmla="*/ 273192 w 5582678"/>
              <a:gd name="connsiteY38" fmla="*/ 6314845 h 6858000"/>
              <a:gd name="connsiteX39" fmla="*/ 515086 w 5582678"/>
              <a:gd name="connsiteY39" fmla="*/ 6310812 h 6858000"/>
              <a:gd name="connsiteX40" fmla="*/ 989009 w 5582678"/>
              <a:gd name="connsiteY40" fmla="*/ 6310812 h 6858000"/>
              <a:gd name="connsiteX41" fmla="*/ 1000820 w 5582678"/>
              <a:gd name="connsiteY41" fmla="*/ 6320884 h 6858000"/>
              <a:gd name="connsiteX42" fmla="*/ 999971 w 5582678"/>
              <a:gd name="connsiteY42" fmla="*/ 6326091 h 6858000"/>
              <a:gd name="connsiteX43" fmla="*/ 999313 w 5582678"/>
              <a:gd name="connsiteY43" fmla="*/ 6326091 h 6858000"/>
              <a:gd name="connsiteX44" fmla="*/ 930906 w 5582678"/>
              <a:gd name="connsiteY44" fmla="*/ 6509102 h 6858000"/>
              <a:gd name="connsiteX45" fmla="*/ 902841 w 5582678"/>
              <a:gd name="connsiteY45" fmla="*/ 6528667 h 6858000"/>
              <a:gd name="connsiteX46" fmla="*/ 500067 w 5582678"/>
              <a:gd name="connsiteY46" fmla="*/ 6528667 h 6858000"/>
              <a:gd name="connsiteX47" fmla="*/ 472001 w 5582678"/>
              <a:gd name="connsiteY47" fmla="*/ 6509102 h 6858000"/>
              <a:gd name="connsiteX48" fmla="*/ 467506 w 5582678"/>
              <a:gd name="connsiteY48" fmla="*/ 6497121 h 6858000"/>
              <a:gd name="connsiteX49" fmla="*/ 467506 w 5582678"/>
              <a:gd name="connsiteY49" fmla="*/ 6438317 h 6858000"/>
              <a:gd name="connsiteX50" fmla="*/ 314905 w 5582678"/>
              <a:gd name="connsiteY50" fmla="*/ 6187156 h 6858000"/>
              <a:gd name="connsiteX51" fmla="*/ 320277 w 5582678"/>
              <a:gd name="connsiteY51" fmla="*/ 6190893 h 6858000"/>
              <a:gd name="connsiteX52" fmla="*/ 350205 w 5582678"/>
              <a:gd name="connsiteY52" fmla="*/ 6271133 h 6858000"/>
              <a:gd name="connsiteX53" fmla="*/ 349438 w 5582678"/>
              <a:gd name="connsiteY53" fmla="*/ 6277507 h 6858000"/>
              <a:gd name="connsiteX54" fmla="*/ 349438 w 5582678"/>
              <a:gd name="connsiteY54" fmla="*/ 6277508 h 6858000"/>
              <a:gd name="connsiteX55" fmla="*/ 343737 w 5582678"/>
              <a:gd name="connsiteY55" fmla="*/ 6280475 h 6858000"/>
              <a:gd name="connsiteX56" fmla="*/ 286072 w 5582678"/>
              <a:gd name="connsiteY56" fmla="*/ 6280475 h 6858000"/>
              <a:gd name="connsiteX57" fmla="*/ 280372 w 5582678"/>
              <a:gd name="connsiteY57" fmla="*/ 6277508 h 6858000"/>
              <a:gd name="connsiteX58" fmla="*/ 279604 w 5582678"/>
              <a:gd name="connsiteY58" fmla="*/ 6271133 h 6858000"/>
              <a:gd name="connsiteX59" fmla="*/ 309532 w 5582678"/>
              <a:gd name="connsiteY59" fmla="*/ 6190893 h 6858000"/>
              <a:gd name="connsiteX60" fmla="*/ 314905 w 5582678"/>
              <a:gd name="connsiteY60" fmla="*/ 6187156 h 6858000"/>
              <a:gd name="connsiteX61" fmla="*/ 456216 w 5582678"/>
              <a:gd name="connsiteY61" fmla="*/ 5858726 h 6858000"/>
              <a:gd name="connsiteX62" fmla="*/ 627893 w 5582678"/>
              <a:gd name="connsiteY62" fmla="*/ 5858726 h 6858000"/>
              <a:gd name="connsiteX63" fmla="*/ 641597 w 5582678"/>
              <a:gd name="connsiteY63" fmla="*/ 5865870 h 6858000"/>
              <a:gd name="connsiteX64" fmla="*/ 643460 w 5582678"/>
              <a:gd name="connsiteY64" fmla="*/ 5881149 h 6858000"/>
              <a:gd name="connsiteX65" fmla="*/ 500943 w 5582678"/>
              <a:gd name="connsiteY65" fmla="*/ 6263988 h 6858000"/>
              <a:gd name="connsiteX66" fmla="*/ 476715 w 5582678"/>
              <a:gd name="connsiteY66" fmla="*/ 6280915 h 6858000"/>
              <a:gd name="connsiteX67" fmla="*/ 404361 w 5582678"/>
              <a:gd name="connsiteY67" fmla="*/ 6280915 h 6858000"/>
              <a:gd name="connsiteX68" fmla="*/ 380134 w 5582678"/>
              <a:gd name="connsiteY68" fmla="*/ 6263548 h 6858000"/>
              <a:gd name="connsiteX69" fmla="*/ 342860 w 5582678"/>
              <a:gd name="connsiteY69" fmla="*/ 6163085 h 6858000"/>
              <a:gd name="connsiteX70" fmla="*/ 342860 w 5582678"/>
              <a:gd name="connsiteY70" fmla="*/ 6103290 h 6858000"/>
              <a:gd name="connsiteX71" fmla="*/ 426506 w 5582678"/>
              <a:gd name="connsiteY71" fmla="*/ 5879280 h 6858000"/>
              <a:gd name="connsiteX72" fmla="*/ 456216 w 5582678"/>
              <a:gd name="connsiteY72" fmla="*/ 5858726 h 6858000"/>
              <a:gd name="connsiteX73" fmla="*/ 257679 w 5582678"/>
              <a:gd name="connsiteY73" fmla="*/ 5858286 h 6858000"/>
              <a:gd name="connsiteX74" fmla="*/ 385285 w 5582678"/>
              <a:gd name="connsiteY74" fmla="*/ 5858286 h 6858000"/>
              <a:gd name="connsiteX75" fmla="*/ 396285 w 5582678"/>
              <a:gd name="connsiteY75" fmla="*/ 5869242 h 6858000"/>
              <a:gd name="connsiteX76" fmla="*/ 395591 w 5582678"/>
              <a:gd name="connsiteY76" fmla="*/ 5873125 h 6858000"/>
              <a:gd name="connsiteX77" fmla="*/ 320276 w 5582678"/>
              <a:gd name="connsiteY77" fmla="*/ 6075152 h 6858000"/>
              <a:gd name="connsiteX78" fmla="*/ 314905 w 5582678"/>
              <a:gd name="connsiteY78" fmla="*/ 6078888 h 6858000"/>
              <a:gd name="connsiteX79" fmla="*/ 309971 w 5582678"/>
              <a:gd name="connsiteY79" fmla="*/ 6075152 h 6858000"/>
              <a:gd name="connsiteX80" fmla="*/ 238821 w 5582678"/>
              <a:gd name="connsiteY80" fmla="*/ 5885545 h 6858000"/>
              <a:gd name="connsiteX81" fmla="*/ 241125 w 5582678"/>
              <a:gd name="connsiteY81" fmla="*/ 5866969 h 6858000"/>
              <a:gd name="connsiteX82" fmla="*/ 257679 w 5582678"/>
              <a:gd name="connsiteY82" fmla="*/ 5858286 h 6858000"/>
              <a:gd name="connsiteX83" fmla="*/ 766025 w 5582678"/>
              <a:gd name="connsiteY83" fmla="*/ 5651313 h 6858000"/>
              <a:gd name="connsiteX84" fmla="*/ 771835 w 5582678"/>
              <a:gd name="connsiteY84" fmla="*/ 5655380 h 6858000"/>
              <a:gd name="connsiteX85" fmla="*/ 999642 w 5582678"/>
              <a:gd name="connsiteY85" fmla="*/ 6265088 h 6858000"/>
              <a:gd name="connsiteX86" fmla="*/ 998328 w 5582678"/>
              <a:gd name="connsiteY86" fmla="*/ 6276079 h 6858000"/>
              <a:gd name="connsiteX87" fmla="*/ 989009 w 5582678"/>
              <a:gd name="connsiteY87" fmla="*/ 6281025 h 6858000"/>
              <a:gd name="connsiteX88" fmla="*/ 526596 w 5582678"/>
              <a:gd name="connsiteY88" fmla="*/ 6281025 h 6858000"/>
              <a:gd name="connsiteX89" fmla="*/ 760104 w 5582678"/>
              <a:gd name="connsiteY89" fmla="*/ 5655929 h 6858000"/>
              <a:gd name="connsiteX90" fmla="*/ 766025 w 5582678"/>
              <a:gd name="connsiteY90" fmla="*/ 5651313 h 6858000"/>
              <a:gd name="connsiteX91" fmla="*/ 0 w 5582678"/>
              <a:gd name="connsiteY91" fmla="*/ 5570745 h 6858000"/>
              <a:gd name="connsiteX92" fmla="*/ 66596 w 5582678"/>
              <a:gd name="connsiteY92" fmla="*/ 5570745 h 6858000"/>
              <a:gd name="connsiteX93" fmla="*/ 96195 w 5582678"/>
              <a:gd name="connsiteY93" fmla="*/ 5591519 h 6858000"/>
              <a:gd name="connsiteX94" fmla="*/ 287388 w 5582678"/>
              <a:gd name="connsiteY94" fmla="*/ 6103290 h 6858000"/>
              <a:gd name="connsiteX95" fmla="*/ 287388 w 5582678"/>
              <a:gd name="connsiteY95" fmla="*/ 6163085 h 6858000"/>
              <a:gd name="connsiteX96" fmla="*/ 252127 w 5582678"/>
              <a:gd name="connsiteY96" fmla="*/ 6257469 h 6858000"/>
              <a:gd name="connsiteX97" fmla="*/ 38344 w 5582678"/>
              <a:gd name="connsiteY97" fmla="*/ 5437356 h 6858000"/>
              <a:gd name="connsiteX98" fmla="*/ 72188 w 5582678"/>
              <a:gd name="connsiteY98" fmla="*/ 5527217 h 6858000"/>
              <a:gd name="connsiteX99" fmla="*/ 71091 w 5582678"/>
              <a:gd name="connsiteY99" fmla="*/ 5536010 h 6858000"/>
              <a:gd name="connsiteX100" fmla="*/ 63308 w 5582678"/>
              <a:gd name="connsiteY100" fmla="*/ 5540078 h 6858000"/>
              <a:gd name="connsiteX101" fmla="*/ 618 w 5582678"/>
              <a:gd name="connsiteY101" fmla="*/ 5540078 h 6858000"/>
              <a:gd name="connsiteX102" fmla="*/ 640061 w 5582678"/>
              <a:gd name="connsiteY102" fmla="*/ 5312661 h 6858000"/>
              <a:gd name="connsiteX103" fmla="*/ 640720 w 5582678"/>
              <a:gd name="connsiteY103" fmla="*/ 5312661 h 6858000"/>
              <a:gd name="connsiteX104" fmla="*/ 643899 w 5582678"/>
              <a:gd name="connsiteY104" fmla="*/ 5314090 h 6858000"/>
              <a:gd name="connsiteX105" fmla="*/ 741140 w 5582678"/>
              <a:gd name="connsiteY105" fmla="*/ 5574152 h 6858000"/>
              <a:gd name="connsiteX106" fmla="*/ 738838 w 5582678"/>
              <a:gd name="connsiteY106" fmla="*/ 5624934 h 6858000"/>
              <a:gd name="connsiteX107" fmla="*/ 669881 w 5582678"/>
              <a:gd name="connsiteY107" fmla="*/ 5809593 h 6858000"/>
              <a:gd name="connsiteX108" fmla="*/ 643899 w 5582678"/>
              <a:gd name="connsiteY108" fmla="*/ 5827729 h 6858000"/>
              <a:gd name="connsiteX109" fmla="*/ 461038 w 5582678"/>
              <a:gd name="connsiteY109" fmla="*/ 5827729 h 6858000"/>
              <a:gd name="connsiteX110" fmla="*/ 452048 w 5582678"/>
              <a:gd name="connsiteY110" fmla="*/ 5823003 h 6858000"/>
              <a:gd name="connsiteX111" fmla="*/ 450843 w 5582678"/>
              <a:gd name="connsiteY111" fmla="*/ 5812890 h 6858000"/>
              <a:gd name="connsiteX112" fmla="*/ 636554 w 5582678"/>
              <a:gd name="connsiteY112" fmla="*/ 5315628 h 6858000"/>
              <a:gd name="connsiteX113" fmla="*/ 640061 w 5582678"/>
              <a:gd name="connsiteY113" fmla="*/ 5312661 h 6858000"/>
              <a:gd name="connsiteX114" fmla="*/ 171504 w 5582678"/>
              <a:gd name="connsiteY114" fmla="*/ 5074691 h 6858000"/>
              <a:gd name="connsiteX115" fmla="*/ 397674 w 5582678"/>
              <a:gd name="connsiteY115" fmla="*/ 5074691 h 6858000"/>
              <a:gd name="connsiteX116" fmla="*/ 172936 w 5582678"/>
              <a:gd name="connsiteY116" fmla="*/ 5677473 h 6858000"/>
              <a:gd name="connsiteX117" fmla="*/ 164690 w 5582678"/>
              <a:gd name="connsiteY117" fmla="*/ 5680198 h 6858000"/>
              <a:gd name="connsiteX118" fmla="*/ 161973 w 5582678"/>
              <a:gd name="connsiteY118" fmla="*/ 5677473 h 6858000"/>
              <a:gd name="connsiteX119" fmla="*/ 54500 w 5582678"/>
              <a:gd name="connsiteY119" fmla="*/ 5393355 h 6858000"/>
              <a:gd name="connsiteX120" fmla="*/ 429686 w 5582678"/>
              <a:gd name="connsiteY120" fmla="*/ 5074251 h 6858000"/>
              <a:gd name="connsiteX121" fmla="*/ 535696 w 5582678"/>
              <a:gd name="connsiteY121" fmla="*/ 5074251 h 6858000"/>
              <a:gd name="connsiteX122" fmla="*/ 560911 w 5582678"/>
              <a:gd name="connsiteY122" fmla="*/ 5091839 h 6858000"/>
              <a:gd name="connsiteX123" fmla="*/ 615725 w 5582678"/>
              <a:gd name="connsiteY123" fmla="*/ 5239566 h 6858000"/>
              <a:gd name="connsiteX124" fmla="*/ 613971 w 5582678"/>
              <a:gd name="connsiteY124" fmla="*/ 5288699 h 6858000"/>
              <a:gd name="connsiteX125" fmla="*/ 420258 w 5582678"/>
              <a:gd name="connsiteY125" fmla="*/ 5806955 h 6858000"/>
              <a:gd name="connsiteX126" fmla="*/ 390658 w 5582678"/>
              <a:gd name="connsiteY126" fmla="*/ 5827619 h 6858000"/>
              <a:gd name="connsiteX127" fmla="*/ 238275 w 5582678"/>
              <a:gd name="connsiteY127" fmla="*/ 5827619 h 6858000"/>
              <a:gd name="connsiteX128" fmla="*/ 209770 w 5582678"/>
              <a:gd name="connsiteY128" fmla="*/ 5807835 h 6858000"/>
              <a:gd name="connsiteX129" fmla="*/ 186968 w 5582678"/>
              <a:gd name="connsiteY129" fmla="*/ 5746722 h 6858000"/>
              <a:gd name="connsiteX130" fmla="*/ 186968 w 5582678"/>
              <a:gd name="connsiteY130" fmla="*/ 5725398 h 6858000"/>
              <a:gd name="connsiteX131" fmla="*/ 345810 w 5582678"/>
              <a:gd name="connsiteY131" fmla="*/ 4599962 h 6858000"/>
              <a:gd name="connsiteX132" fmla="*/ 358098 w 5582678"/>
              <a:gd name="connsiteY132" fmla="*/ 4599962 h 6858000"/>
              <a:gd name="connsiteX133" fmla="*/ 383970 w 5582678"/>
              <a:gd name="connsiteY133" fmla="*/ 4617879 h 6858000"/>
              <a:gd name="connsiteX134" fmla="*/ 536135 w 5582678"/>
              <a:gd name="connsiteY134" fmla="*/ 5025339 h 6858000"/>
              <a:gd name="connsiteX135" fmla="*/ 528284 w 5582678"/>
              <a:gd name="connsiteY135" fmla="*/ 5043104 h 6858000"/>
              <a:gd name="connsiteX136" fmla="*/ 523198 w 5582678"/>
              <a:gd name="connsiteY136" fmla="*/ 5044024 h 6858000"/>
              <a:gd name="connsiteX137" fmla="*/ 182764 w 5582678"/>
              <a:gd name="connsiteY137" fmla="*/ 5044024 h 6858000"/>
              <a:gd name="connsiteX138" fmla="*/ 2034774 w 5582678"/>
              <a:gd name="connsiteY138" fmla="*/ 0 h 6858000"/>
              <a:gd name="connsiteX139" fmla="*/ 5582678 w 5582678"/>
              <a:gd name="connsiteY139" fmla="*/ 0 h 6858000"/>
              <a:gd name="connsiteX140" fmla="*/ 5582678 w 5582678"/>
              <a:gd name="connsiteY140" fmla="*/ 6858000 h 6858000"/>
              <a:gd name="connsiteX141" fmla="*/ 1254257 w 5582678"/>
              <a:gd name="connsiteY141" fmla="*/ 6858000 h 6858000"/>
              <a:gd name="connsiteX142" fmla="*/ 585029 w 5582678"/>
              <a:gd name="connsiteY142" fmla="*/ 5066777 h 6858000"/>
              <a:gd name="connsiteX143" fmla="*/ 582398 w 5582678"/>
              <a:gd name="connsiteY143" fmla="*/ 5061831 h 6858000"/>
              <a:gd name="connsiteX144" fmla="*/ 377516 w 5582678"/>
              <a:gd name="connsiteY144" fmla="*/ 45136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582678" h="6858000">
                <a:moveTo>
                  <a:pt x="506206" y="6559664"/>
                </a:moveTo>
                <a:lnTo>
                  <a:pt x="897139" y="6559664"/>
                </a:lnTo>
                <a:cubicBezTo>
                  <a:pt x="903190" y="6559909"/>
                  <a:pt x="907896" y="6565026"/>
                  <a:pt x="907651" y="6571092"/>
                </a:cubicBezTo>
                <a:cubicBezTo>
                  <a:pt x="907610" y="6572102"/>
                  <a:pt x="907430" y="6573102"/>
                  <a:pt x="907117" y="6574063"/>
                </a:cubicBezTo>
                <a:lnTo>
                  <a:pt x="801044" y="6858000"/>
                </a:lnTo>
                <a:lnTo>
                  <a:pt x="602557" y="6858000"/>
                </a:lnTo>
                <a:lnTo>
                  <a:pt x="496340" y="6574063"/>
                </a:lnTo>
                <a:cubicBezTo>
                  <a:pt x="495023" y="6570776"/>
                  <a:pt x="495479" y="6567042"/>
                  <a:pt x="497545" y="6564170"/>
                </a:cubicBezTo>
                <a:cubicBezTo>
                  <a:pt x="499570" y="6561391"/>
                  <a:pt x="502774" y="6559723"/>
                  <a:pt x="506206" y="6559664"/>
                </a:cubicBezTo>
                <a:close/>
                <a:moveTo>
                  <a:pt x="441681" y="6519590"/>
                </a:moveTo>
                <a:cubicBezTo>
                  <a:pt x="442878" y="6520036"/>
                  <a:pt x="443822" y="6520982"/>
                  <a:pt x="444266" y="6522182"/>
                </a:cubicBezTo>
                <a:lnTo>
                  <a:pt x="569727" y="6858000"/>
                </a:lnTo>
                <a:lnTo>
                  <a:pt x="472608" y="6858000"/>
                </a:lnTo>
                <a:lnTo>
                  <a:pt x="392333" y="6639352"/>
                </a:lnTo>
                <a:lnTo>
                  <a:pt x="436044" y="6522182"/>
                </a:lnTo>
                <a:cubicBezTo>
                  <a:pt x="436886" y="6519905"/>
                  <a:pt x="439410" y="6518744"/>
                  <a:pt x="441681" y="6519590"/>
                </a:cubicBezTo>
                <a:close/>
                <a:moveTo>
                  <a:pt x="1030258" y="6353050"/>
                </a:moveTo>
                <a:cubicBezTo>
                  <a:pt x="1032102" y="6353777"/>
                  <a:pt x="1033560" y="6355240"/>
                  <a:pt x="1034286" y="6357088"/>
                </a:cubicBezTo>
                <a:lnTo>
                  <a:pt x="1221381" y="6858000"/>
                </a:lnTo>
                <a:lnTo>
                  <a:pt x="833925" y="6858000"/>
                </a:lnTo>
                <a:lnTo>
                  <a:pt x="1021021" y="6357088"/>
                </a:lnTo>
                <a:cubicBezTo>
                  <a:pt x="1022459" y="6353414"/>
                  <a:pt x="1026595" y="6351606"/>
                  <a:pt x="1030258" y="6353050"/>
                </a:cubicBezTo>
                <a:close/>
                <a:moveTo>
                  <a:pt x="415763" y="6311692"/>
                </a:moveTo>
                <a:lnTo>
                  <a:pt x="464657" y="6311692"/>
                </a:lnTo>
                <a:cubicBezTo>
                  <a:pt x="468561" y="6311794"/>
                  <a:pt x="472183" y="6313753"/>
                  <a:pt x="474413" y="6316968"/>
                </a:cubicBezTo>
                <a:cubicBezTo>
                  <a:pt x="476670" y="6320171"/>
                  <a:pt x="477204" y="6324284"/>
                  <a:pt x="475839" y="6327960"/>
                </a:cubicBezTo>
                <a:lnTo>
                  <a:pt x="443936" y="6413475"/>
                </a:lnTo>
                <a:cubicBezTo>
                  <a:pt x="443242" y="6414915"/>
                  <a:pt x="441805" y="6415848"/>
                  <a:pt x="440210" y="6415893"/>
                </a:cubicBezTo>
                <a:cubicBezTo>
                  <a:pt x="438348" y="6415951"/>
                  <a:pt x="436663" y="6414795"/>
                  <a:pt x="436044" y="6413035"/>
                </a:cubicBezTo>
                <a:lnTo>
                  <a:pt x="404142" y="6327960"/>
                </a:lnTo>
                <a:cubicBezTo>
                  <a:pt x="402834" y="6324278"/>
                  <a:pt x="403363" y="6320191"/>
                  <a:pt x="405567" y="6316968"/>
                </a:cubicBezTo>
                <a:cubicBezTo>
                  <a:pt x="407886" y="6313628"/>
                  <a:pt x="411703" y="6311653"/>
                  <a:pt x="415763" y="6311692"/>
                </a:cubicBezTo>
                <a:close/>
                <a:moveTo>
                  <a:pt x="283550" y="6311582"/>
                </a:moveTo>
                <a:lnTo>
                  <a:pt x="346258" y="6311582"/>
                </a:lnTo>
                <a:cubicBezTo>
                  <a:pt x="357633" y="6311627"/>
                  <a:pt x="367798" y="6318713"/>
                  <a:pt x="371802" y="6329389"/>
                </a:cubicBezTo>
                <a:lnTo>
                  <a:pt x="412802" y="6439304"/>
                </a:lnTo>
                <a:cubicBezTo>
                  <a:pt x="419931" y="6458255"/>
                  <a:pt x="419931" y="6479160"/>
                  <a:pt x="412802" y="6498109"/>
                </a:cubicBezTo>
                <a:lnTo>
                  <a:pt x="376208" y="6595433"/>
                </a:lnTo>
                <a:lnTo>
                  <a:pt x="273192" y="6314845"/>
                </a:lnTo>
                <a:close/>
                <a:moveTo>
                  <a:pt x="515086" y="6310812"/>
                </a:moveTo>
                <a:lnTo>
                  <a:pt x="989009" y="6310812"/>
                </a:lnTo>
                <a:cubicBezTo>
                  <a:pt x="995043" y="6310323"/>
                  <a:pt x="1000331" y="6314832"/>
                  <a:pt x="1000820" y="6320884"/>
                </a:cubicBezTo>
                <a:cubicBezTo>
                  <a:pt x="1000963" y="6322662"/>
                  <a:pt x="1000671" y="6324450"/>
                  <a:pt x="999971" y="6326091"/>
                </a:cubicBezTo>
                <a:lnTo>
                  <a:pt x="999313" y="6326091"/>
                </a:lnTo>
                <a:lnTo>
                  <a:pt x="930906" y="6509102"/>
                </a:lnTo>
                <a:cubicBezTo>
                  <a:pt x="926473" y="6520804"/>
                  <a:pt x="915325" y="6528575"/>
                  <a:pt x="902841" y="6528667"/>
                </a:cubicBezTo>
                <a:lnTo>
                  <a:pt x="500067" y="6528667"/>
                </a:lnTo>
                <a:cubicBezTo>
                  <a:pt x="487572" y="6528607"/>
                  <a:pt x="476409" y="6520824"/>
                  <a:pt x="472001" y="6509102"/>
                </a:cubicBezTo>
                <a:lnTo>
                  <a:pt x="467506" y="6497121"/>
                </a:lnTo>
                <a:cubicBezTo>
                  <a:pt x="460378" y="6478171"/>
                  <a:pt x="460378" y="6457267"/>
                  <a:pt x="467506" y="6438317"/>
                </a:cubicBezTo>
                <a:close/>
                <a:moveTo>
                  <a:pt x="314905" y="6187156"/>
                </a:moveTo>
                <a:cubicBezTo>
                  <a:pt x="317291" y="6187178"/>
                  <a:pt x="319420" y="6188661"/>
                  <a:pt x="320277" y="6190893"/>
                </a:cubicBezTo>
                <a:lnTo>
                  <a:pt x="350205" y="6271133"/>
                </a:lnTo>
                <a:cubicBezTo>
                  <a:pt x="351047" y="6273250"/>
                  <a:pt x="350757" y="6275652"/>
                  <a:pt x="349438" y="6277507"/>
                </a:cubicBezTo>
                <a:lnTo>
                  <a:pt x="349438" y="6277508"/>
                </a:lnTo>
                <a:cubicBezTo>
                  <a:pt x="348139" y="6279378"/>
                  <a:pt x="346008" y="6280486"/>
                  <a:pt x="343737" y="6280475"/>
                </a:cubicBezTo>
                <a:lnTo>
                  <a:pt x="286072" y="6280475"/>
                </a:lnTo>
                <a:cubicBezTo>
                  <a:pt x="283800" y="6280486"/>
                  <a:pt x="281669" y="6279377"/>
                  <a:pt x="280372" y="6277508"/>
                </a:cubicBezTo>
                <a:cubicBezTo>
                  <a:pt x="279031" y="6275660"/>
                  <a:pt x="278740" y="6273247"/>
                  <a:pt x="279604" y="6271133"/>
                </a:cubicBezTo>
                <a:lnTo>
                  <a:pt x="309532" y="6190893"/>
                </a:lnTo>
                <a:cubicBezTo>
                  <a:pt x="310363" y="6188640"/>
                  <a:pt x="312508" y="6187146"/>
                  <a:pt x="314905" y="6187156"/>
                </a:cubicBezTo>
                <a:close/>
                <a:moveTo>
                  <a:pt x="456216" y="5858726"/>
                </a:moveTo>
                <a:lnTo>
                  <a:pt x="627893" y="5858726"/>
                </a:lnTo>
                <a:cubicBezTo>
                  <a:pt x="633357" y="5858694"/>
                  <a:pt x="638485" y="5861368"/>
                  <a:pt x="641597" y="5865870"/>
                </a:cubicBezTo>
                <a:cubicBezTo>
                  <a:pt x="644753" y="5870320"/>
                  <a:pt x="645455" y="5876067"/>
                  <a:pt x="643460" y="5881149"/>
                </a:cubicBezTo>
                <a:lnTo>
                  <a:pt x="500943" y="6263988"/>
                </a:lnTo>
                <a:cubicBezTo>
                  <a:pt x="497162" y="6274130"/>
                  <a:pt x="487516" y="6280871"/>
                  <a:pt x="476715" y="6280915"/>
                </a:cubicBezTo>
                <a:lnTo>
                  <a:pt x="404361" y="6280915"/>
                </a:lnTo>
                <a:cubicBezTo>
                  <a:pt x="393449" y="6280802"/>
                  <a:pt x="383770" y="6273864"/>
                  <a:pt x="380134" y="6263548"/>
                </a:cubicBezTo>
                <a:lnTo>
                  <a:pt x="342860" y="6163085"/>
                </a:lnTo>
                <a:cubicBezTo>
                  <a:pt x="335624" y="6143814"/>
                  <a:pt x="335624" y="6122562"/>
                  <a:pt x="342860" y="6103290"/>
                </a:cubicBezTo>
                <a:lnTo>
                  <a:pt x="426506" y="5879280"/>
                </a:lnTo>
                <a:cubicBezTo>
                  <a:pt x="431194" y="5866910"/>
                  <a:pt x="443016" y="5858730"/>
                  <a:pt x="456216" y="5858726"/>
                </a:cubicBezTo>
                <a:close/>
                <a:moveTo>
                  <a:pt x="257679" y="5858286"/>
                </a:moveTo>
                <a:lnTo>
                  <a:pt x="385285" y="5858286"/>
                </a:lnTo>
                <a:cubicBezTo>
                  <a:pt x="391341" y="5858267"/>
                  <a:pt x="396265" y="5863171"/>
                  <a:pt x="396285" y="5869242"/>
                </a:cubicBezTo>
                <a:cubicBezTo>
                  <a:pt x="396289" y="5870568"/>
                  <a:pt x="396054" y="5871883"/>
                  <a:pt x="395591" y="5873125"/>
                </a:cubicBezTo>
                <a:lnTo>
                  <a:pt x="320276" y="6075152"/>
                </a:lnTo>
                <a:cubicBezTo>
                  <a:pt x="319475" y="6077426"/>
                  <a:pt x="317311" y="6078932"/>
                  <a:pt x="314905" y="6078888"/>
                </a:cubicBezTo>
                <a:cubicBezTo>
                  <a:pt x="312650" y="6078781"/>
                  <a:pt x="310692" y="6077297"/>
                  <a:pt x="309971" y="6075152"/>
                </a:cubicBezTo>
                <a:lnTo>
                  <a:pt x="238821" y="5885545"/>
                </a:lnTo>
                <a:cubicBezTo>
                  <a:pt x="236532" y="5879347"/>
                  <a:pt x="237392" y="5872419"/>
                  <a:pt x="241125" y="5866969"/>
                </a:cubicBezTo>
                <a:cubicBezTo>
                  <a:pt x="244867" y="5861503"/>
                  <a:pt x="251065" y="5858252"/>
                  <a:pt x="257679" y="5858286"/>
                </a:cubicBezTo>
                <a:close/>
                <a:moveTo>
                  <a:pt x="766025" y="5651313"/>
                </a:moveTo>
                <a:cubicBezTo>
                  <a:pt x="768636" y="5651265"/>
                  <a:pt x="770980" y="5652907"/>
                  <a:pt x="771835" y="5655380"/>
                </a:cubicBezTo>
                <a:lnTo>
                  <a:pt x="999642" y="6265088"/>
                </a:lnTo>
                <a:cubicBezTo>
                  <a:pt x="1001210" y="6268721"/>
                  <a:pt x="1000709" y="6272920"/>
                  <a:pt x="998328" y="6276079"/>
                </a:cubicBezTo>
                <a:cubicBezTo>
                  <a:pt x="996268" y="6279215"/>
                  <a:pt x="992753" y="6281080"/>
                  <a:pt x="989009" y="6281025"/>
                </a:cubicBezTo>
                <a:lnTo>
                  <a:pt x="526596" y="6281025"/>
                </a:lnTo>
                <a:lnTo>
                  <a:pt x="760104" y="5655929"/>
                </a:lnTo>
                <a:cubicBezTo>
                  <a:pt x="760768" y="5653199"/>
                  <a:pt x="763221" y="5651284"/>
                  <a:pt x="766025" y="5651313"/>
                </a:cubicBezTo>
                <a:close/>
                <a:moveTo>
                  <a:pt x="0" y="5570745"/>
                </a:moveTo>
                <a:lnTo>
                  <a:pt x="66596" y="5570745"/>
                </a:lnTo>
                <a:cubicBezTo>
                  <a:pt x="79809" y="5570829"/>
                  <a:pt x="91594" y="5579099"/>
                  <a:pt x="96195" y="5591519"/>
                </a:cubicBezTo>
                <a:lnTo>
                  <a:pt x="287388" y="6103290"/>
                </a:lnTo>
                <a:cubicBezTo>
                  <a:pt x="294623" y="6122562"/>
                  <a:pt x="294623" y="6143814"/>
                  <a:pt x="287388" y="6163085"/>
                </a:cubicBezTo>
                <a:lnTo>
                  <a:pt x="252127" y="6257469"/>
                </a:lnTo>
                <a:close/>
                <a:moveTo>
                  <a:pt x="38344" y="5437356"/>
                </a:moveTo>
                <a:lnTo>
                  <a:pt x="72188" y="5527217"/>
                </a:lnTo>
                <a:cubicBezTo>
                  <a:pt x="73320" y="5530148"/>
                  <a:pt x="72907" y="5533451"/>
                  <a:pt x="71091" y="5536010"/>
                </a:cubicBezTo>
                <a:cubicBezTo>
                  <a:pt x="69322" y="5538569"/>
                  <a:pt x="66412" y="5540090"/>
                  <a:pt x="63308" y="5540078"/>
                </a:cubicBezTo>
                <a:lnTo>
                  <a:pt x="618" y="5540078"/>
                </a:lnTo>
                <a:close/>
                <a:moveTo>
                  <a:pt x="640061" y="5312661"/>
                </a:moveTo>
                <a:lnTo>
                  <a:pt x="640720" y="5312661"/>
                </a:lnTo>
                <a:cubicBezTo>
                  <a:pt x="641928" y="5312690"/>
                  <a:pt x="643074" y="5313204"/>
                  <a:pt x="643899" y="5314090"/>
                </a:cubicBezTo>
                <a:lnTo>
                  <a:pt x="741140" y="5574152"/>
                </a:lnTo>
                <a:cubicBezTo>
                  <a:pt x="745765" y="5590895"/>
                  <a:pt x="744958" y="5608681"/>
                  <a:pt x="738838" y="5624934"/>
                </a:cubicBezTo>
                <a:lnTo>
                  <a:pt x="669881" y="5809593"/>
                </a:lnTo>
                <a:cubicBezTo>
                  <a:pt x="665823" y="5820466"/>
                  <a:pt x="655479" y="5827689"/>
                  <a:pt x="643899" y="5827729"/>
                </a:cubicBezTo>
                <a:lnTo>
                  <a:pt x="461038" y="5827729"/>
                </a:lnTo>
                <a:cubicBezTo>
                  <a:pt x="457451" y="5827724"/>
                  <a:pt x="454094" y="5825958"/>
                  <a:pt x="452048" y="5823003"/>
                </a:cubicBezTo>
                <a:cubicBezTo>
                  <a:pt x="450020" y="5820033"/>
                  <a:pt x="449570" y="5816257"/>
                  <a:pt x="450843" y="5812890"/>
                </a:cubicBezTo>
                <a:lnTo>
                  <a:pt x="636554" y="5315628"/>
                </a:lnTo>
                <a:cubicBezTo>
                  <a:pt x="637072" y="5314056"/>
                  <a:pt x="638429" y="5312909"/>
                  <a:pt x="640061" y="5312661"/>
                </a:cubicBezTo>
                <a:close/>
                <a:moveTo>
                  <a:pt x="171504" y="5074691"/>
                </a:moveTo>
                <a:lnTo>
                  <a:pt x="397674" y="5074691"/>
                </a:lnTo>
                <a:lnTo>
                  <a:pt x="172936" y="5677473"/>
                </a:lnTo>
                <a:cubicBezTo>
                  <a:pt x="171410" y="5680508"/>
                  <a:pt x="167717" y="5681729"/>
                  <a:pt x="164690" y="5680198"/>
                </a:cubicBezTo>
                <a:cubicBezTo>
                  <a:pt x="163516" y="5679604"/>
                  <a:pt x="162564" y="5678649"/>
                  <a:pt x="161973" y="5677473"/>
                </a:cubicBezTo>
                <a:lnTo>
                  <a:pt x="54500" y="5393355"/>
                </a:lnTo>
                <a:close/>
                <a:moveTo>
                  <a:pt x="429686" y="5074251"/>
                </a:moveTo>
                <a:lnTo>
                  <a:pt x="535696" y="5074251"/>
                </a:lnTo>
                <a:cubicBezTo>
                  <a:pt x="546914" y="5074336"/>
                  <a:pt x="556929" y="5081322"/>
                  <a:pt x="560911" y="5091839"/>
                </a:cubicBezTo>
                <a:lnTo>
                  <a:pt x="615725" y="5239566"/>
                </a:lnTo>
                <a:cubicBezTo>
                  <a:pt x="620357" y="5255716"/>
                  <a:pt x="619743" y="5272923"/>
                  <a:pt x="613971" y="5288699"/>
                </a:cubicBezTo>
                <a:lnTo>
                  <a:pt x="420258" y="5806955"/>
                </a:lnTo>
                <a:cubicBezTo>
                  <a:pt x="415646" y="5819351"/>
                  <a:pt x="403852" y="5827584"/>
                  <a:pt x="390658" y="5827619"/>
                </a:cubicBezTo>
                <a:lnTo>
                  <a:pt x="238275" y="5827619"/>
                </a:lnTo>
                <a:cubicBezTo>
                  <a:pt x="225603" y="5827582"/>
                  <a:pt x="214266" y="5819714"/>
                  <a:pt x="209770" y="5807835"/>
                </a:cubicBezTo>
                <a:lnTo>
                  <a:pt x="186968" y="5746722"/>
                </a:lnTo>
                <a:cubicBezTo>
                  <a:pt x="184444" y="5739839"/>
                  <a:pt x="184444" y="5732279"/>
                  <a:pt x="186968" y="5725398"/>
                </a:cubicBezTo>
                <a:close/>
                <a:moveTo>
                  <a:pt x="345810" y="4599962"/>
                </a:moveTo>
                <a:lnTo>
                  <a:pt x="358098" y="4599962"/>
                </a:lnTo>
                <a:cubicBezTo>
                  <a:pt x="369572" y="4600045"/>
                  <a:pt x="379830" y="4607149"/>
                  <a:pt x="383970" y="4617879"/>
                </a:cubicBezTo>
                <a:lnTo>
                  <a:pt x="536135" y="5025339"/>
                </a:lnTo>
                <a:cubicBezTo>
                  <a:pt x="538859" y="5032418"/>
                  <a:pt x="535345" y="5040372"/>
                  <a:pt x="528284" y="5043104"/>
                </a:cubicBezTo>
                <a:cubicBezTo>
                  <a:pt x="526663" y="5043732"/>
                  <a:pt x="524937" y="5044044"/>
                  <a:pt x="523198" y="5044024"/>
                </a:cubicBezTo>
                <a:lnTo>
                  <a:pt x="182764" y="5044024"/>
                </a:lnTo>
                <a:close/>
                <a:moveTo>
                  <a:pt x="2034774" y="0"/>
                </a:moveTo>
                <a:lnTo>
                  <a:pt x="5582678" y="0"/>
                </a:lnTo>
                <a:lnTo>
                  <a:pt x="5582678" y="6858000"/>
                </a:lnTo>
                <a:lnTo>
                  <a:pt x="1254257" y="6858000"/>
                </a:lnTo>
                <a:lnTo>
                  <a:pt x="585029" y="5066777"/>
                </a:lnTo>
                <a:lnTo>
                  <a:pt x="582398" y="5061831"/>
                </a:lnTo>
                <a:lnTo>
                  <a:pt x="377516" y="4513610"/>
                </a:lnTo>
                <a:close/>
              </a:path>
            </a:pathLst>
          </a:custGeom>
          <a:noFill/>
        </p:spPr>
        <p:txBody>
          <a:bodyPr wrap="square" anchor="ctr">
            <a:noAutofit/>
          </a:bodyPr>
          <a:lstStyle>
            <a:lvl1pPr marL="0" indent="0" algn="ctr">
              <a:buNone/>
              <a:defRPr/>
            </a:lvl1pPr>
          </a:lstStyle>
          <a:p>
            <a:r>
              <a:rPr lang="en-US" dirty="0"/>
              <a:t>Click to add image</a:t>
            </a:r>
          </a:p>
        </p:txBody>
      </p:sp>
      <p:pic>
        <p:nvPicPr>
          <p:cNvPr id="6" name="Picture 5">
            <a:extLst>
              <a:ext uri="{FF2B5EF4-FFF2-40B4-BE49-F238E27FC236}">
                <a16:creationId xmlns:a16="http://schemas.microsoft.com/office/drawing/2014/main" xmlns="" id="{1F302312-A1A7-D741-B1EE-FCC54563630F}"/>
              </a:ext>
            </a:extLst>
          </p:cNvPr>
          <p:cNvPicPr/>
          <p:nvPr/>
        </p:nvPicPr>
        <p:blipFill>
          <a:blip r:embed="rId3"/>
          <a:stretch>
            <a:fillRect/>
          </a:stretch>
        </p:blipFill>
        <p:spPr>
          <a:xfrm>
            <a:off x="419100" y="6125004"/>
            <a:ext cx="941688" cy="313896"/>
          </a:xfrm>
          <a:prstGeom prst="rect">
            <a:avLst/>
          </a:prstGeom>
        </p:spPr>
      </p:pic>
    </p:spTree>
    <p:extLst>
      <p:ext uri="{BB962C8B-B14F-4D97-AF65-F5344CB8AC3E}">
        <p14:creationId xmlns:p14="http://schemas.microsoft.com/office/powerpoint/2010/main" val="284025136"/>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Section | Dark | Arch V1.1">
    <p:spTree>
      <p:nvGrpSpPr>
        <p:cNvPr id="1" name=""/>
        <p:cNvGrpSpPr/>
        <p:nvPr/>
      </p:nvGrpSpPr>
      <p:grpSpPr>
        <a:xfrm>
          <a:off x="0" y="0"/>
          <a:ext cx="0" cy="0"/>
          <a:chOff x="0" y="0"/>
          <a:chExt cx="0" cy="0"/>
        </a:xfrm>
      </p:grpSpPr>
      <p:pic>
        <p:nvPicPr>
          <p:cNvPr id="5" name="Picture Placeholder 6">
            <a:extLst>
              <a:ext uri="{FF2B5EF4-FFF2-40B4-BE49-F238E27FC236}">
                <a16:creationId xmlns:a16="http://schemas.microsoft.com/office/drawing/2014/main" xmlns="" id="{F35F2CD4-FE35-3043-879C-C57704C319A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60" r="624" b="17208"/>
          <a:stretch/>
        </p:blipFill>
        <p:spPr>
          <a:xfrm>
            <a:off x="1" y="0"/>
            <a:ext cx="12192000" cy="6858000"/>
          </a:xfrm>
          <a:prstGeom prst="rect">
            <a:avLst/>
          </a:prstGeom>
        </p:spPr>
      </p:pic>
      <p:sp>
        <p:nvSpPr>
          <p:cNvPr id="10" name="Rectangle 9">
            <a:extLst>
              <a:ext uri="{FF2B5EF4-FFF2-40B4-BE49-F238E27FC236}">
                <a16:creationId xmlns:a16="http://schemas.microsoft.com/office/drawing/2014/main" xmlns="" id="{C57EA79B-0284-E04D-8B2B-EC8E2BFF0A60}"/>
              </a:ext>
            </a:extLst>
          </p:cNvPr>
          <p:cNvSpPr/>
          <p:nvPr/>
        </p:nvSpPr>
        <p:spPr>
          <a:xfrm>
            <a:off x="-9144" y="-14669"/>
            <a:ext cx="12220575" cy="6881813"/>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CF8EE3CA-F5DE-9C44-91A4-8DFBABF0FC15}"/>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1D25B007-73D2-7C4D-8014-0CE5B9229C7F}"/>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3938340904"/>
      </p:ext>
    </p:extLst>
  </p:cSld>
  <p:clrMapOvr>
    <a:masterClrMapping/>
  </p:clrMapOvr>
  <p:extLst mod="1">
    <p:ext uri="{DCECCB84-F9BA-43D5-87BE-67443E8EF086}">
      <p15:sldGuideLst xmlns:p15="http://schemas.microsoft.com/office/powerpoint/2012/main" xmlns="">
        <p15:guide id="7" pos="264">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Section | Dark | Arch V1.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9015C956-7F1E-394B-99AA-E858021958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60" r="624" b="17208"/>
          <a:stretch/>
        </p:blipFill>
        <p:spPr>
          <a:xfrm>
            <a:off x="1" y="0"/>
            <a:ext cx="12192000" cy="6858000"/>
          </a:xfrm>
          <a:prstGeom prst="rect">
            <a:avLst/>
          </a:prstGeom>
        </p:spPr>
      </p:pic>
      <p:sp>
        <p:nvSpPr>
          <p:cNvPr id="10" name="Rectangle 9">
            <a:extLst>
              <a:ext uri="{FF2B5EF4-FFF2-40B4-BE49-F238E27FC236}">
                <a16:creationId xmlns:a16="http://schemas.microsoft.com/office/drawing/2014/main" xmlns="" id="{0234F58F-ED4C-BC4D-9A05-46518100227F}"/>
              </a:ext>
            </a:extLst>
          </p:cNvPr>
          <p:cNvSpPr/>
          <p:nvPr/>
        </p:nvSpPr>
        <p:spPr>
          <a:xfrm>
            <a:off x="-9144" y="-14669"/>
            <a:ext cx="12220575" cy="6881813"/>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42D145C6-5775-AE45-ADFE-5F289FFB6FC6}"/>
              </a:ext>
            </a:extLst>
          </p:cNvPr>
          <p:cNvSpPr>
            <a:spLocks noGrp="1"/>
          </p:cNvSpPr>
          <p:nvPr>
            <p:ph type="body" sz="quarter" idx="11" hasCustomPrompt="1"/>
          </p:nvPr>
        </p:nvSpPr>
        <p:spPr>
          <a:xfrm>
            <a:off x="2324100" y="949036"/>
            <a:ext cx="7543800" cy="1579880"/>
          </a:xfrm>
          <a:prstGeom prst="rect">
            <a:avLst/>
          </a:prstGeom>
        </p:spPr>
        <p:txBody>
          <a:bodyPr lIns="0" tIns="0" rIns="0" bIns="0" anchor="b"/>
          <a:lstStyle>
            <a:lvl1pPr marL="0" indent="0">
              <a:buNone/>
              <a:defRPr sz="48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sp>
        <p:nvSpPr>
          <p:cNvPr id="13" name="Text Placeholder 40">
            <a:extLst>
              <a:ext uri="{FF2B5EF4-FFF2-40B4-BE49-F238E27FC236}">
                <a16:creationId xmlns:a16="http://schemas.microsoft.com/office/drawing/2014/main" xmlns="" id="{859F8B6B-4D41-1245-ABCD-E103854FF767}"/>
              </a:ext>
            </a:extLst>
          </p:cNvPr>
          <p:cNvSpPr>
            <a:spLocks noGrp="1"/>
          </p:cNvSpPr>
          <p:nvPr>
            <p:ph type="body" sz="quarter" idx="12" hasCustomPrompt="1"/>
          </p:nvPr>
        </p:nvSpPr>
        <p:spPr>
          <a:xfrm>
            <a:off x="2324100" y="2711796"/>
            <a:ext cx="7543800" cy="2968350"/>
          </a:xfrm>
          <a:prstGeom prst="rect">
            <a:avLst/>
          </a:prstGeom>
        </p:spPr>
        <p:txBody>
          <a:bodyPr lIns="0" tIns="0" rIns="0" bIns="0" anchor="t">
            <a:normAutofit/>
          </a:bodyPr>
          <a:lstStyle>
            <a:lvl1pPr marL="0" indent="0">
              <a:buNone/>
              <a:defRPr sz="1800">
                <a:solidFill>
                  <a:schemeClr val="bg1"/>
                </a:solidFill>
                <a:latin typeface="+mn-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2" name="Picture 11">
            <a:extLst>
              <a:ext uri="{FF2B5EF4-FFF2-40B4-BE49-F238E27FC236}">
                <a16:creationId xmlns:a16="http://schemas.microsoft.com/office/drawing/2014/main" xmlns="" id="{7BC0862D-F87D-E34D-A77C-943DE66DF9FD}"/>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2952322476"/>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Section | Dark | Arch V2.1">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xmlns="" id="{FDD5B4F4-EA7F-454F-83AB-2FF6C71FF3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33" b="15814"/>
          <a:stretch/>
        </p:blipFill>
        <p:spPr>
          <a:xfrm>
            <a:off x="0" y="0"/>
            <a:ext cx="12192000" cy="6858000"/>
          </a:xfrm>
          <a:prstGeom prst="rect">
            <a:avLst/>
          </a:prstGeom>
        </p:spPr>
      </p:pic>
      <p:sp>
        <p:nvSpPr>
          <p:cNvPr id="7" name="Rectangle 6">
            <a:extLst>
              <a:ext uri="{FF2B5EF4-FFF2-40B4-BE49-F238E27FC236}">
                <a16:creationId xmlns:a16="http://schemas.microsoft.com/office/drawing/2014/main" xmlns="" id="{EB7EDC38-930F-CA4E-AECA-8FD43D4D7FF4}"/>
              </a:ext>
            </a:extLst>
          </p:cNvPr>
          <p:cNvSpPr/>
          <p:nvPr/>
        </p:nvSpPr>
        <p:spPr>
          <a:xfrm>
            <a:off x="-22309" y="-11907"/>
            <a:ext cx="12226842" cy="6893721"/>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xmlns="" id="{CF8EE3CA-F5DE-9C44-91A4-8DFBABF0FC15}"/>
              </a:ext>
            </a:extLst>
          </p:cNvPr>
          <p:cNvSpPr>
            <a:spLocks noGrp="1"/>
          </p:cNvSpPr>
          <p:nvPr>
            <p:ph type="body" sz="quarter" idx="11" hasCustomPrompt="1"/>
          </p:nvPr>
        </p:nvSpPr>
        <p:spPr>
          <a:xfrm>
            <a:off x="2324100" y="1985963"/>
            <a:ext cx="7543800" cy="2226765"/>
          </a:xfrm>
          <a:prstGeom prst="rect">
            <a:avLst/>
          </a:prstGeom>
        </p:spPr>
        <p:txBody>
          <a:bodyPr lIns="0" tIns="0" rIns="0" bIns="0" anchor="ctr"/>
          <a:lstStyle>
            <a:lvl1pPr marL="0" indent="0" algn="ctr">
              <a:buNone/>
              <a:defRPr sz="6600">
                <a:solidFill>
                  <a:schemeClr val="bg1"/>
                </a:solidFill>
                <a:latin typeface="+mj-lt"/>
              </a:defRPr>
            </a:lvl1pPr>
            <a:lvl2pPr marL="457200" indent="0">
              <a:buNone/>
              <a:defRPr sz="4000">
                <a:latin typeface="+mj-lt"/>
              </a:defRPr>
            </a:lvl2pPr>
            <a:lvl3pPr marL="914400" indent="0">
              <a:buNone/>
              <a:defRPr sz="4000">
                <a:latin typeface="+mj-lt"/>
              </a:defRPr>
            </a:lvl3pPr>
            <a:lvl4pPr marL="1371600" indent="0">
              <a:buNone/>
              <a:defRPr sz="4000">
                <a:latin typeface="+mj-lt"/>
              </a:defRPr>
            </a:lvl4pPr>
            <a:lvl5pPr marL="1828800" indent="0">
              <a:buNone/>
              <a:defRPr sz="4000">
                <a:latin typeface="+mj-lt"/>
              </a:defRPr>
            </a:lvl5pPr>
          </a:lstStyle>
          <a:p>
            <a:pPr lvl="0"/>
            <a:r>
              <a:rPr lang="en-US" dirty="0"/>
              <a:t>Click to add text</a:t>
            </a:r>
          </a:p>
        </p:txBody>
      </p:sp>
      <p:pic>
        <p:nvPicPr>
          <p:cNvPr id="11" name="Picture 10">
            <a:extLst>
              <a:ext uri="{FF2B5EF4-FFF2-40B4-BE49-F238E27FC236}">
                <a16:creationId xmlns:a16="http://schemas.microsoft.com/office/drawing/2014/main" xmlns="" id="{1D25B007-73D2-7C4D-8014-0CE5B9229C7F}"/>
              </a:ext>
            </a:extLst>
          </p:cNvPr>
          <p:cNvPicPr>
            <a:picLocks/>
          </p:cNvPicPr>
          <p:nvPr/>
        </p:nvPicPr>
        <p:blipFill>
          <a:blip r:embed="rId3"/>
          <a:stretch>
            <a:fillRect/>
          </a:stretch>
        </p:blipFill>
        <p:spPr>
          <a:xfrm>
            <a:off x="403576" y="6115110"/>
            <a:ext cx="941832" cy="312303"/>
          </a:xfrm>
          <a:prstGeom prst="rect">
            <a:avLst/>
          </a:prstGeom>
        </p:spPr>
      </p:pic>
    </p:spTree>
    <p:extLst>
      <p:ext uri="{BB962C8B-B14F-4D97-AF65-F5344CB8AC3E}">
        <p14:creationId xmlns:p14="http://schemas.microsoft.com/office/powerpoint/2010/main" val="2682073954"/>
      </p:ext>
    </p:extLst>
  </p:cSld>
  <p:clrMapOvr>
    <a:masterClrMapping/>
  </p:clrMapOvr>
  <p:extLst mod="1">
    <p:ext uri="{DCECCB84-F9BA-43D5-87BE-67443E8EF086}">
      <p15:sldGuideLst xmlns:p15="http://schemas.microsoft.com/office/powerpoint/2012/main" xmlns="">
        <p15:guide id="7" pos="264">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xmlns="" id="{9AA92E70-3748-2E4C-9B3A-3390A6FC8586}"/>
              </a:ext>
            </a:extLst>
          </p:cNvPr>
          <p:cNvSpPr txBox="1">
            <a:spLocks/>
          </p:cNvSpPr>
          <p:nvPr/>
        </p:nvSpPr>
        <p:spPr>
          <a:xfrm>
            <a:off x="11153140" y="6295773"/>
            <a:ext cx="619760" cy="153512"/>
          </a:xfrm>
          <a:prstGeom prst="rect">
            <a:avLst/>
          </a:prstGeom>
        </p:spPr>
        <p:txBody>
          <a:bodyPr lIns="0" tIns="0" rIns="0" bIns="0"/>
          <a:lstStyle>
            <a:defPPr>
              <a:defRPr lang="en-US"/>
            </a:defPPr>
            <a:lvl1pPr marL="0" algn="r" defTabSz="914400" rtl="0" eaLnBrk="1" latinLnBrk="0" hangingPunct="1">
              <a:defRPr sz="1000" kern="1200">
                <a:solidFill>
                  <a:srgbClr val="595A5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B0C6D-6C50-C646-B646-13540D43C167}" type="slidenum">
              <a:rPr lang="en-US" smtClean="0"/>
              <a:pPr/>
              <a:t>‹#›</a:t>
            </a:fld>
            <a:endParaRPr lang="en-US" dirty="0"/>
          </a:p>
        </p:txBody>
      </p:sp>
      <p:sp>
        <p:nvSpPr>
          <p:cNvPr id="20" name="Title Placeholder 1">
            <a:extLst>
              <a:ext uri="{FF2B5EF4-FFF2-40B4-BE49-F238E27FC236}">
                <a16:creationId xmlns:a16="http://schemas.microsoft.com/office/drawing/2014/main" xmlns="" id="{63684907-221D-A04E-9CF4-7DC875F21763}"/>
              </a:ext>
            </a:extLst>
          </p:cNvPr>
          <p:cNvSpPr>
            <a:spLocks noGrp="1"/>
          </p:cNvSpPr>
          <p:nvPr>
            <p:ph type="title"/>
          </p:nvPr>
        </p:nvSpPr>
        <p:spPr>
          <a:xfrm>
            <a:off x="419100" y="365125"/>
            <a:ext cx="11353800" cy="1325563"/>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21" name="Text Placeholder 2">
            <a:extLst>
              <a:ext uri="{FF2B5EF4-FFF2-40B4-BE49-F238E27FC236}">
                <a16:creationId xmlns:a16="http://schemas.microsoft.com/office/drawing/2014/main" xmlns="" id="{172395DD-9154-114D-BAC9-EF16378B794B}"/>
              </a:ext>
            </a:extLst>
          </p:cNvPr>
          <p:cNvSpPr>
            <a:spLocks noGrp="1"/>
          </p:cNvSpPr>
          <p:nvPr>
            <p:ph type="body" idx="1"/>
          </p:nvPr>
        </p:nvSpPr>
        <p:spPr>
          <a:xfrm>
            <a:off x="419100" y="1825625"/>
            <a:ext cx="11353800" cy="4351338"/>
          </a:xfrm>
          <a:prstGeom prst="rect">
            <a:avLst/>
          </a:prstGeom>
        </p:spPr>
        <p:txBody>
          <a:bodyPr vert="horz" lIns="0" tIns="45720" rIns="0" bIns="45720" rtlCol="0">
            <a:normAutofit/>
          </a:bodyPr>
          <a:lstStyle/>
          <a:p>
            <a:pPr marL="22860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Edit Master text styles</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Lst>
  <p:hf sldNum="0" hdr="0" ftr="0"/>
  <p:txStyles>
    <p:titleStyle>
      <a:lvl1pPr algn="l" rtl="0" eaLnBrk="1" latinLnBrk="0" hangingPunct="1">
        <a:spcBef>
          <a:spcPct val="0"/>
        </a:spcBef>
        <a:buNone/>
        <a:defRPr kumimoji="0" sz="3200" b="1" kern="1200">
          <a:solidFill>
            <a:schemeClr val="accent1">
              <a:satMod val="150000"/>
            </a:schemeClr>
          </a:solidFill>
          <a:effectLst/>
          <a:latin typeface="+mj-lt"/>
          <a:ea typeface="+mj-ea"/>
          <a:cs typeface="+mj-cs"/>
        </a:defRPr>
      </a:lvl1pPr>
      <a:extLst/>
    </p:titleStyle>
    <p:bodyStyle>
      <a:lvl1pPr marL="228600" marR="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kumimoji="0" sz="1600" kern="1200">
          <a:solidFill>
            <a:schemeClr val="tx1"/>
          </a:solidFill>
          <a:latin typeface="+mn-lt"/>
          <a:ea typeface="+mn-ea"/>
          <a:cs typeface="+mn-cs"/>
        </a:defRPr>
      </a:lvl1pPr>
      <a:lvl2pPr marL="685800" marR="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kumimoji="0" sz="1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kumimoji="0" sz="12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kumimoji="0" sz="11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kumimoji="0" lang="en-US" sz="1100" kern="1200" smtClean="0">
          <a:solidFill>
            <a:schemeClr val="tx1"/>
          </a:solidFill>
          <a:latin typeface="+mn-lt"/>
          <a:ea typeface="+mn-ea"/>
          <a:cs typeface="+mn-cs"/>
        </a:defRPr>
      </a:lvl5pPr>
      <a:lvl6pPr marL="1627591" indent="-182875"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754" indent="-182875"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17" indent="-182875"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080" indent="-182875"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DE33BDF-F4ED-C643-9C14-955CF2DEE1DF}"/>
              </a:ext>
            </a:extLst>
          </p:cNvPr>
          <p:cNvSpPr>
            <a:spLocks noGrp="1"/>
          </p:cNvSpPr>
          <p:nvPr>
            <p:ph type="dt" sz="half" idx="2"/>
          </p:nvPr>
        </p:nvSpPr>
        <p:spPr/>
        <p:txBody>
          <a:bodyPr/>
          <a:lstStyle/>
          <a:p>
            <a:fld id="{CCF2FC91-B933-9648-B6A6-6721382479BE}" type="datetime4">
              <a:rPr lang="en-US" smtClean="0"/>
              <a:pPr/>
              <a:t>January 12, 2021</a:t>
            </a:fld>
            <a:endParaRPr lang="en-US" dirty="0"/>
          </a:p>
        </p:txBody>
      </p:sp>
      <p:sp>
        <p:nvSpPr>
          <p:cNvPr id="3" name="Text Placeholder 2">
            <a:extLst>
              <a:ext uri="{FF2B5EF4-FFF2-40B4-BE49-F238E27FC236}">
                <a16:creationId xmlns:a16="http://schemas.microsoft.com/office/drawing/2014/main" xmlns="" id="{57AD2B25-171C-1940-8540-10DC100D10C3}"/>
              </a:ext>
            </a:extLst>
          </p:cNvPr>
          <p:cNvSpPr>
            <a:spLocks noGrp="1"/>
          </p:cNvSpPr>
          <p:nvPr>
            <p:ph type="body" sz="quarter" idx="11"/>
          </p:nvPr>
        </p:nvSpPr>
        <p:spPr/>
        <p:txBody>
          <a:bodyPr>
            <a:normAutofit fontScale="77500" lnSpcReduction="20000"/>
          </a:bodyPr>
          <a:lstStyle/>
          <a:p>
            <a:pPr>
              <a:lnSpc>
                <a:spcPct val="120000"/>
              </a:lnSpc>
            </a:pPr>
            <a:r>
              <a:rPr lang="en-US" dirty="0" smtClean="0"/>
              <a:t>Wisconsin Remuneration Description Enhancement</a:t>
            </a: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900" r="22900"/>
          <a:stretch>
            <a:fillRect/>
          </a:stretch>
        </p:blipFill>
        <p:spPr/>
      </p:pic>
      <p:sp>
        <p:nvSpPr>
          <p:cNvPr id="5" name="TextBox 4"/>
          <p:cNvSpPr txBox="1"/>
          <p:nvPr/>
        </p:nvSpPr>
        <p:spPr>
          <a:xfrm>
            <a:off x="338415" y="3496236"/>
            <a:ext cx="6510618" cy="369332"/>
          </a:xfrm>
          <a:prstGeom prst="rect">
            <a:avLst/>
          </a:prstGeom>
          <a:noFill/>
        </p:spPr>
        <p:txBody>
          <a:bodyPr wrap="square" rtlCol="0">
            <a:spAutoFit/>
          </a:bodyPr>
          <a:lstStyle/>
          <a:p>
            <a:pPr>
              <a:spcAft>
                <a:spcPts val="300"/>
              </a:spcAft>
            </a:pPr>
            <a:r>
              <a:rPr lang="en-US" sz="1800" dirty="0" smtClean="0">
                <a:solidFill>
                  <a:schemeClr val="tx1">
                    <a:lumMod val="50000"/>
                    <a:lumOff val="50000"/>
                  </a:schemeClr>
                </a:solidFill>
              </a:rPr>
              <a:t>Tad Cleveland, Joseph Moreth, Matthew Logan</a:t>
            </a:r>
            <a:endParaRPr lang="en-US" sz="1800" dirty="0" smtClean="0">
              <a:solidFill>
                <a:schemeClr val="tx1">
                  <a:lumMod val="50000"/>
                  <a:lumOff val="50000"/>
                </a:schemeClr>
              </a:solidFill>
            </a:endParaRPr>
          </a:p>
        </p:txBody>
      </p:sp>
      <p:sp>
        <p:nvSpPr>
          <p:cNvPr id="6" name="Rectangle 5"/>
          <p:cNvSpPr/>
          <p:nvPr/>
        </p:nvSpPr>
        <p:spPr>
          <a:xfrm>
            <a:off x="338415" y="322729"/>
            <a:ext cx="1149726" cy="53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828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solidFill>
                  <a:srgbClr val="006600"/>
                </a:solidFill>
              </a:rPr>
              <a:t>Wisconsin Basic Manual Rule V B.2.a</a:t>
            </a:r>
            <a:endParaRPr lang="en-US" dirty="0">
              <a:solidFill>
                <a:srgbClr val="006600"/>
              </a:solidFill>
            </a:endParaRPr>
          </a:p>
        </p:txBody>
      </p:sp>
      <p:pic>
        <p:nvPicPr>
          <p:cNvPr id="5" name="Picture 4">
            <a:extLst>
              <a:ext uri="{FF2B5EF4-FFF2-40B4-BE49-F238E27FC236}">
                <a16:creationId xmlns="" xmlns:a16="http://schemas.microsoft.com/office/drawing/2014/main" id="{6401127B-4A62-4E06-8A32-DB3F813E9711}"/>
              </a:ext>
            </a:extLst>
          </p:cNvPr>
          <p:cNvPicPr>
            <a:picLocks noChangeAspect="1"/>
          </p:cNvPicPr>
          <p:nvPr/>
        </p:nvPicPr>
        <p:blipFill>
          <a:blip r:embed="rId2"/>
          <a:stretch>
            <a:fillRect/>
          </a:stretch>
        </p:blipFill>
        <p:spPr>
          <a:xfrm>
            <a:off x="750234" y="1380565"/>
            <a:ext cx="9012817" cy="4296335"/>
          </a:xfrm>
          <a:prstGeom prst="rect">
            <a:avLst/>
          </a:prstGeom>
        </p:spPr>
      </p:pic>
      <p:sp>
        <p:nvSpPr>
          <p:cNvPr id="6" name="Rectangle 5"/>
          <p:cNvSpPr/>
          <p:nvPr/>
        </p:nvSpPr>
        <p:spPr>
          <a:xfrm>
            <a:off x="338415" y="5952565"/>
            <a:ext cx="1149726" cy="53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6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solidFill>
                  <a:srgbClr val="006600"/>
                </a:solidFill>
              </a:rPr>
              <a:t>Wisconsin Basic Manual Rule IX D.2.a</a:t>
            </a:r>
            <a:endParaRPr lang="en-US" dirty="0">
              <a:solidFill>
                <a:srgbClr val="006600"/>
              </a:solidFill>
            </a:endParaRPr>
          </a:p>
        </p:txBody>
      </p:sp>
      <p:pic>
        <p:nvPicPr>
          <p:cNvPr id="5" name="Picture 4">
            <a:extLst>
              <a:ext uri="{FF2B5EF4-FFF2-40B4-BE49-F238E27FC236}">
                <a16:creationId xmlns="" xmlns:a16="http://schemas.microsoft.com/office/drawing/2014/main" id="{458EC097-1C18-4DD0-8AB7-6CF8931599E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98471" y="941293"/>
            <a:ext cx="7214868" cy="5293099"/>
          </a:xfrm>
          <a:prstGeom prst="rect">
            <a:avLst/>
          </a:prstGeom>
        </p:spPr>
      </p:pic>
      <p:sp>
        <p:nvSpPr>
          <p:cNvPr id="6" name="Rectangle 5"/>
          <p:cNvSpPr/>
          <p:nvPr/>
        </p:nvSpPr>
        <p:spPr>
          <a:xfrm>
            <a:off x="338415" y="5952565"/>
            <a:ext cx="1149726" cy="53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663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10000"/>
          </a:bodyPr>
          <a:lstStyle/>
          <a:p>
            <a:r>
              <a:rPr lang="en-US" sz="3500" dirty="0" smtClean="0">
                <a:solidFill>
                  <a:srgbClr val="006600"/>
                </a:solidFill>
              </a:rPr>
              <a:t>Wisconsin </a:t>
            </a:r>
            <a:r>
              <a:rPr lang="en-US" sz="3500" dirty="0">
                <a:solidFill>
                  <a:srgbClr val="006600"/>
                </a:solidFill>
              </a:rPr>
              <a:t>Payroll Cash Payment</a:t>
            </a:r>
          </a:p>
          <a:p>
            <a:endParaRPr lang="en-US" dirty="0" smtClean="0">
              <a:solidFill>
                <a:srgbClr val="006600"/>
              </a:solidFill>
            </a:endParaRPr>
          </a:p>
        </p:txBody>
      </p:sp>
      <p:sp>
        <p:nvSpPr>
          <p:cNvPr id="6" name="Rectangle 5"/>
          <p:cNvSpPr/>
          <p:nvPr/>
        </p:nvSpPr>
        <p:spPr>
          <a:xfrm>
            <a:off x="338415" y="5952565"/>
            <a:ext cx="1149726" cy="53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38416" y="973571"/>
            <a:ext cx="11853584" cy="2862322"/>
          </a:xfrm>
          <a:prstGeom prst="rect">
            <a:avLst/>
          </a:prstGeom>
        </p:spPr>
        <p:txBody>
          <a:bodyPr wrap="square">
            <a:spAutoFit/>
          </a:bodyPr>
          <a:lstStyle/>
          <a:p>
            <a:pPr>
              <a:spcAft>
                <a:spcPts val="600"/>
              </a:spcAft>
            </a:pPr>
            <a:r>
              <a:rPr lang="en-US" sz="2000" b="1" dirty="0"/>
              <a:t>Adds payments made to workers considered employees by type of work performed outside standard method with either Federal/State taxes are withheld or inclusion in Federal 1099 contractor form</a:t>
            </a:r>
          </a:p>
          <a:p>
            <a:pPr>
              <a:spcAft>
                <a:spcPts val="600"/>
              </a:spcAft>
            </a:pPr>
            <a:endParaRPr lang="en-US" sz="2000" b="1" dirty="0"/>
          </a:p>
          <a:p>
            <a:pPr>
              <a:spcAft>
                <a:spcPts val="600"/>
              </a:spcAft>
            </a:pPr>
            <a:r>
              <a:rPr lang="en-US" sz="2000" b="1" dirty="0"/>
              <a:t>Payment of wages via cash is displayed for policyholder understanding</a:t>
            </a:r>
          </a:p>
          <a:p>
            <a:pPr>
              <a:spcAft>
                <a:spcPts val="600"/>
              </a:spcAft>
            </a:pPr>
            <a:endParaRPr lang="en-US" sz="2000" b="1" dirty="0"/>
          </a:p>
          <a:p>
            <a:pPr>
              <a:spcAft>
                <a:spcPts val="600"/>
              </a:spcAft>
            </a:pPr>
            <a:r>
              <a:rPr lang="en-US" sz="2000" b="1" dirty="0"/>
              <a:t>Strengthens discussion at time of audit for inclusion of contract labor, day labor, uninsured subcontractor cash payment method for inclusion of exposures determined at policy final audit</a:t>
            </a:r>
            <a:endParaRPr lang="en-US" sz="2000" dirty="0"/>
          </a:p>
        </p:txBody>
      </p:sp>
    </p:spTree>
    <p:extLst>
      <p:ext uri="{BB962C8B-B14F-4D97-AF65-F5344CB8AC3E}">
        <p14:creationId xmlns:p14="http://schemas.microsoft.com/office/powerpoint/2010/main" val="3834183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_16x9 02.05.20 (3)">
  <a:themeElements>
    <a:clrScheme name="CNA">
      <a:dk1>
        <a:srgbClr val="000000"/>
      </a:dk1>
      <a:lt1>
        <a:srgbClr val="FFFFFF"/>
      </a:lt1>
      <a:dk2>
        <a:srgbClr val="585959"/>
      </a:dk2>
      <a:lt2>
        <a:srgbClr val="E7E6E6"/>
      </a:lt2>
      <a:accent1>
        <a:srgbClr val="E31B23"/>
      </a:accent1>
      <a:accent2>
        <a:srgbClr val="618BA6"/>
      </a:accent2>
      <a:accent3>
        <a:srgbClr val="3B6E8F"/>
      </a:accent3>
      <a:accent4>
        <a:srgbClr val="004059"/>
      </a:accent4>
      <a:accent5>
        <a:srgbClr val="A7202A"/>
      </a:accent5>
      <a:accent6>
        <a:srgbClr val="969695"/>
      </a:accent6>
      <a:hlink>
        <a:srgbClr val="4292C9"/>
      </a:hlink>
      <a:folHlink>
        <a:srgbClr val="285A7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custClrLst>
    <a:custClr name="Dark Red">
      <a:srgbClr val="94070B"/>
    </a:custClr>
    <a:custClr name="Dark Blue">
      <a:srgbClr val="00415C"/>
    </a:custClr>
    <a:custClr name="Dark Gray">
      <a:srgbClr val="636466"/>
    </a:custClr>
    <a:custClr name="Orange">
      <a:srgbClr val="E67A1E"/>
    </a:custClr>
    <a:custClr name="Gold">
      <a:srgbClr val="FFCA10"/>
    </a:custClr>
    <a:custClr name="Green">
      <a:srgbClr val="B5BD00"/>
    </a:custClr>
    <a:custClr name="Bright Blue">
      <a:srgbClr val="004990"/>
    </a:custClr>
    <a:custClr name="Purple">
      <a:srgbClr val="79496A"/>
    </a:custClr>
  </a:custClrLst>
  <a:extLst>
    <a:ext uri="{05A4C25C-085E-4340-85A3-A5531E510DB2}">
      <thm15:themeFamily xmlns:thm15="http://schemas.microsoft.com/office/thememl/2012/main" xmlns="" name="Presentation1" id="{D5A1D9CC-AEE6-4C12-A776-455044A13684}" vid="{A36F1004-D334-4BF0-9FE2-7987366254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PowerPoint_16x9 02.05.20 (3)</Template>
  <TotalTime>54</TotalTime>
  <Words>133</Words>
  <Application>Microsoft Office PowerPoint</Application>
  <PresentationFormat>Custom</PresentationFormat>
  <Paragraphs>18</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PowerPoint_16x9 02.05.20 (3)</vt:lpstr>
      <vt:lpstr>PowerPoint Presentation</vt:lpstr>
      <vt:lpstr>PowerPoint Presentation</vt:lpstr>
      <vt:lpstr>PowerPoint Presentation</vt:lpstr>
      <vt:lpstr>PowerPoint Presentation</vt:lpstr>
    </vt:vector>
  </TitlesOfParts>
  <Company>CNA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CNA</dc:creator>
  <cp:lastModifiedBy>CNA</cp:lastModifiedBy>
  <cp:revision>16</cp:revision>
  <dcterms:created xsi:type="dcterms:W3CDTF">2020-09-25T16:20:01Z</dcterms:created>
  <dcterms:modified xsi:type="dcterms:W3CDTF">2021-01-12T22:08:47Z</dcterms:modified>
</cp:coreProperties>
</file>